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246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22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9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559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778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133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784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766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396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6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83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27785-3370-48BC-AA79-C0AB2849F7D2}" type="datetimeFigureOut">
              <a:rPr lang="he-IL" smtClean="0"/>
              <a:t>י"ט/חשון/תשע"ז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842A5-0E1B-4B1F-BC56-7D578C3391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70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רק על עצמי לספר ידעתי!</a:t>
            </a:r>
            <a:br>
              <a:rPr lang="he-IL" b="1" dirty="0" smtClean="0"/>
            </a:br>
            <a:r>
              <a:rPr lang="he-IL" b="1" dirty="0" smtClean="0"/>
              <a:t>הקול הפנימי</a:t>
            </a:r>
            <a:endParaRPr lang="he-IL" b="1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2457" y="1990219"/>
            <a:ext cx="6619740" cy="471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97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פחד מ...</a:t>
            </a:r>
            <a:endParaRPr lang="he-IL" sz="3200" dirty="0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להתחמק</a:t>
            </a:r>
            <a:endParaRPr lang="he-IL" sz="3200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  <p:pic>
        <p:nvPicPr>
          <p:cNvPr id="9" name="מציין מיקום תוכן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51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לתת אמון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אין לי זמן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0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אין לי כוח לזה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אני מוותר מראש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7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מה יגידו עלי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אסור לי להיכשל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899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אני פוחד משינויים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אין מה לעשות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22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800" b="1" dirty="0"/>
              <a:t>רק על עצמי לספר ידעתי</a:t>
            </a:r>
            <a:endParaRPr lang="he-IL" sz="4800" b="1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                  </a:t>
            </a:r>
            <a:r>
              <a:rPr lang="he-IL" sz="3200" dirty="0" smtClean="0"/>
              <a:t>דחיינות 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8531" y="3166671"/>
            <a:ext cx="2400300" cy="2876550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לגלות איפוק</a:t>
            </a:r>
            <a:endParaRPr lang="he-IL" sz="3200" dirty="0"/>
          </a:p>
        </p:txBody>
      </p:sp>
      <p:pic>
        <p:nvPicPr>
          <p:cNvPr id="6" name="מציין מיקום תוכן 5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3644" y="3166671"/>
            <a:ext cx="24003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הכוח לוותר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הכוח לשלוט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460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e-IL" dirty="0" smtClean="0"/>
              <a:t> </a:t>
            </a:r>
            <a:r>
              <a:rPr lang="he-IL" sz="3200" dirty="0" smtClean="0"/>
              <a:t>סיכוי שאצליח</a:t>
            </a:r>
            <a:endParaRPr lang="he-IL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 כעס 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64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לברוח מבעיות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לקחת אשמה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62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הוא אשם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השמים הם הגבול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283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כוח האחריות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he-IL" sz="3200" dirty="0" smtClean="0"/>
              <a:t>כוח הסבלנות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7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חלומות מתגשמים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יש סיכוי שאצליח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66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4800" b="1" dirty="0">
                <a:solidFill>
                  <a:prstClr val="black"/>
                </a:solidFill>
              </a:rPr>
              <a:t>רק על עצמי לספר ידעתי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לא מרוצה</a:t>
            </a:r>
            <a:endParaRPr lang="he-IL" sz="3200" dirty="0"/>
          </a:p>
        </p:txBody>
      </p:sp>
      <p:pic>
        <p:nvPicPr>
          <p:cNvPr id="8" name="מציין מיקום תוכן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17665" y="2908588"/>
            <a:ext cx="2402032" cy="2877561"/>
          </a:xfrm>
          <a:prstGeom prst="rect">
            <a:avLst/>
          </a:prstGeom>
        </p:spPr>
      </p:pic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 smtClean="0"/>
              <a:t>ביקורתי</a:t>
            </a:r>
            <a:endParaRPr lang="he-IL" sz="3200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62778" y="2908588"/>
            <a:ext cx="2402032" cy="28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868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133</Words>
  <Application>Microsoft Office PowerPoint</Application>
  <PresentationFormat>מסך רחב</PresentationFormat>
  <Paragraphs>40</Paragraphs>
  <Slides>14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ערכת נושא Office</vt:lpstr>
      <vt:lpstr>רק על עצמי לספר ידעתי! הקול הפנימי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  <vt:lpstr>רק על עצמי לספר ידעתי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Levana</dc:creator>
  <cp:lastModifiedBy>Levana</cp:lastModifiedBy>
  <cp:revision>9</cp:revision>
  <dcterms:created xsi:type="dcterms:W3CDTF">2016-10-31T11:47:23Z</dcterms:created>
  <dcterms:modified xsi:type="dcterms:W3CDTF">2016-11-20T15:44:42Z</dcterms:modified>
</cp:coreProperties>
</file>