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C0F1A-0DDE-414C-9328-FEB454B3BF06}" type="datetimeFigureOut">
              <a:rPr lang="he-IL" smtClean="0"/>
              <a:pPr/>
              <a:t>ג'/סיון/תשע"ח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0859-7BD1-4E82-B6A1-89BCBB7D94B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C0F1A-0DDE-414C-9328-FEB454B3BF06}" type="datetimeFigureOut">
              <a:rPr lang="he-IL" smtClean="0"/>
              <a:pPr/>
              <a:t>ג'/סיון/תשע"ח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0859-7BD1-4E82-B6A1-89BCBB7D94B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C0F1A-0DDE-414C-9328-FEB454B3BF06}" type="datetimeFigureOut">
              <a:rPr lang="he-IL" smtClean="0"/>
              <a:pPr/>
              <a:t>ג'/סיון/תשע"ח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0859-7BD1-4E82-B6A1-89BCBB7D94B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C0F1A-0DDE-414C-9328-FEB454B3BF06}" type="datetimeFigureOut">
              <a:rPr lang="he-IL" smtClean="0"/>
              <a:pPr/>
              <a:t>ג'/סיון/תשע"ח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0859-7BD1-4E82-B6A1-89BCBB7D94B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C0F1A-0DDE-414C-9328-FEB454B3BF06}" type="datetimeFigureOut">
              <a:rPr lang="he-IL" smtClean="0"/>
              <a:pPr/>
              <a:t>ג'/סיון/תשע"ח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0859-7BD1-4E82-B6A1-89BCBB7D94B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C0F1A-0DDE-414C-9328-FEB454B3BF06}" type="datetimeFigureOut">
              <a:rPr lang="he-IL" smtClean="0"/>
              <a:pPr/>
              <a:t>ג'/סיון/תשע"ח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0859-7BD1-4E82-B6A1-89BCBB7D94B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C0F1A-0DDE-414C-9328-FEB454B3BF06}" type="datetimeFigureOut">
              <a:rPr lang="he-IL" smtClean="0"/>
              <a:pPr/>
              <a:t>ג'/סיון/תשע"ח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0859-7BD1-4E82-B6A1-89BCBB7D94B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C0F1A-0DDE-414C-9328-FEB454B3BF06}" type="datetimeFigureOut">
              <a:rPr lang="he-IL" smtClean="0"/>
              <a:pPr/>
              <a:t>ג'/סיון/תשע"ח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0859-7BD1-4E82-B6A1-89BCBB7D94B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C0F1A-0DDE-414C-9328-FEB454B3BF06}" type="datetimeFigureOut">
              <a:rPr lang="he-IL" smtClean="0"/>
              <a:pPr/>
              <a:t>ג'/סיון/תשע"ח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0859-7BD1-4E82-B6A1-89BCBB7D94B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C0F1A-0DDE-414C-9328-FEB454B3BF06}" type="datetimeFigureOut">
              <a:rPr lang="he-IL" smtClean="0"/>
              <a:pPr/>
              <a:t>ג'/סיון/תשע"ח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0859-7BD1-4E82-B6A1-89BCBB7D94B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C0F1A-0DDE-414C-9328-FEB454B3BF06}" type="datetimeFigureOut">
              <a:rPr lang="he-IL" smtClean="0"/>
              <a:pPr/>
              <a:t>ג'/סיון/תשע"ח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0859-7BD1-4E82-B6A1-89BCBB7D94B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C0F1A-0DDE-414C-9328-FEB454B3BF06}" type="datetimeFigureOut">
              <a:rPr lang="he-IL" smtClean="0"/>
              <a:pPr/>
              <a:t>ג'/סיון/תשע"ח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50859-7BD1-4E82-B6A1-89BCBB7D94BC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&#8207;&#8207;&#1505;&#1512;&#1496;&#1493;&#1503;%20&#1510;&#1493;&#1493;&#1514;-%20&#1505;&#1493;&#1508;&#1497;.mp4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1" y="-27384"/>
            <a:ext cx="9176362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244" y="0"/>
            <a:ext cx="91564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555" y="-27384"/>
            <a:ext cx="9177555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2592" y="-27384"/>
            <a:ext cx="9256593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895" y="0"/>
            <a:ext cx="91648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27384"/>
            <a:ext cx="9180512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מלבן 3">
            <a:hlinkClick r:id="rId3" action="ppaction://hlinkfile"/>
          </p:cNvPr>
          <p:cNvSpPr/>
          <p:nvPr/>
        </p:nvSpPr>
        <p:spPr>
          <a:xfrm>
            <a:off x="3923928" y="3789040"/>
            <a:ext cx="216024" cy="216024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112" y="1"/>
            <a:ext cx="9222624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</TotalTime>
  <Words>0</Words>
  <Application>Microsoft Office PowerPoint</Application>
  <PresentationFormat>‫הצגה על המסך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צביה</dc:creator>
  <cp:lastModifiedBy>Meir</cp:lastModifiedBy>
  <cp:revision>5</cp:revision>
  <dcterms:created xsi:type="dcterms:W3CDTF">2017-02-09T18:56:00Z</dcterms:created>
  <dcterms:modified xsi:type="dcterms:W3CDTF">2018-05-17T04:51:42Z</dcterms:modified>
</cp:coreProperties>
</file>