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979" autoAdjust="0"/>
    <p:restoredTop sz="94660"/>
  </p:normalViewPr>
  <p:slideViewPr>
    <p:cSldViewPr snapToGrid="0">
      <p:cViewPr varScale="1">
        <p:scale>
          <a:sx n="51" d="100"/>
          <a:sy n="51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708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377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9420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581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4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22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529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792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1259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434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0296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F9440-489C-4B00-A69E-E411EDDBFC06}" type="datetimeFigureOut">
              <a:rPr lang="he-IL" smtClean="0"/>
              <a:t>ג'/שבט/תשע"ו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C5215-0A70-4589-97BE-C5177814C18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4618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14350" y="306388"/>
            <a:ext cx="11201400" cy="1655762"/>
          </a:xfrm>
        </p:spPr>
        <p:txBody>
          <a:bodyPr/>
          <a:lstStyle/>
          <a:p>
            <a:r>
              <a:rPr lang="he-IL" sz="4400" dirty="0"/>
              <a:t>יצירה</a:t>
            </a:r>
            <a:r>
              <a:rPr lang="he-IL" dirty="0"/>
              <a:t> </a:t>
            </a:r>
            <a:r>
              <a:rPr lang="he-IL" sz="4400" dirty="0"/>
              <a:t>ומשחק לחנוכה לפי הוראות </a:t>
            </a:r>
            <a:r>
              <a:rPr lang="he-IL" sz="4400" dirty="0" err="1"/>
              <a:t>נלי</a:t>
            </a:r>
            <a:r>
              <a:rPr lang="he-IL" sz="4400" dirty="0"/>
              <a:t> צוקרמן ודניאל כהן בית ספר תדהר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25333" y="647437"/>
            <a:ext cx="5122333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0524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שלבים לציור </a:t>
            </a:r>
            <a:r>
              <a:rPr lang="he-IL" dirty="0" err="1"/>
              <a:t>חנוכיה</a:t>
            </a:r>
            <a:r>
              <a:rPr lang="he-IL" dirty="0"/>
              <a:t> דניאל כהן </a:t>
            </a:r>
            <a:r>
              <a:rPr lang="he-IL" dirty="0" err="1"/>
              <a:t>ונלי</a:t>
            </a:r>
            <a:r>
              <a:rPr lang="he-IL" dirty="0"/>
              <a:t> צוקרמן , תדהר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534833" y="632356"/>
            <a:ext cx="5122333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833001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</Words>
  <Application>Microsoft Office PowerPoint</Application>
  <PresentationFormat>מסך רחב</PresentationFormat>
  <Paragraphs>2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  <vt:lpstr>שלבים לציור חנוכיה דניאל כהן ונלי צוקרמן , תדהר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moe</dc:creator>
  <cp:lastModifiedBy>moe</cp:lastModifiedBy>
  <cp:revision>1</cp:revision>
  <dcterms:created xsi:type="dcterms:W3CDTF">2016-01-13T20:25:54Z</dcterms:created>
  <dcterms:modified xsi:type="dcterms:W3CDTF">2016-01-13T20:29:54Z</dcterms:modified>
</cp:coreProperties>
</file>