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C6CF-A5F1-445A-A492-E0406EA53F91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8A77-4B8F-4B3F-A1F7-A28CFA39DA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555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C6CF-A5F1-445A-A492-E0406EA53F91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8A77-4B8F-4B3F-A1F7-A28CFA39DA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786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C6CF-A5F1-445A-A492-E0406EA53F91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8A77-4B8F-4B3F-A1F7-A28CFA39DA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366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C6CF-A5F1-445A-A492-E0406EA53F91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8A77-4B8F-4B3F-A1F7-A28CFA39DA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998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C6CF-A5F1-445A-A492-E0406EA53F91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8A77-4B8F-4B3F-A1F7-A28CFA39DA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509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C6CF-A5F1-445A-A492-E0406EA53F91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8A77-4B8F-4B3F-A1F7-A28CFA39DA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98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C6CF-A5F1-445A-A492-E0406EA53F91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8A77-4B8F-4B3F-A1F7-A28CFA39DA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368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C6CF-A5F1-445A-A492-E0406EA53F91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8A77-4B8F-4B3F-A1F7-A28CFA39DA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948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C6CF-A5F1-445A-A492-E0406EA53F91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8A77-4B8F-4B3F-A1F7-A28CFA39DA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435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C6CF-A5F1-445A-A492-E0406EA53F91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8A77-4B8F-4B3F-A1F7-A28CFA39DA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075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C6CF-A5F1-445A-A492-E0406EA53F91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8A77-4B8F-4B3F-A1F7-A28CFA39DA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51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EC6CF-A5F1-445A-A492-E0406EA53F91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38A77-4B8F-4B3F-A1F7-A28CFA39DA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149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40355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         </a:t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sz="12800" dirty="0" smtClean="0">
                <a:latin typeface="Guttman Kav" panose="02010401010101010101" pitchFamily="2" charset="-79"/>
                <a:cs typeface="Guttman Kav" panose="02010401010101010101" pitchFamily="2" charset="-79"/>
              </a:rPr>
              <a:t>איפה זה פוגש אותי?</a:t>
            </a: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2268537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he-IL" sz="3600" dirty="0" smtClean="0">
                <a:solidFill>
                  <a:schemeClr val="tx1"/>
                </a:solidFill>
              </a:rPr>
              <a:t> </a:t>
            </a:r>
            <a:r>
              <a:rPr lang="he-IL" sz="3600" dirty="0" smtClean="0">
                <a:solidFill>
                  <a:schemeClr val="tx1"/>
                </a:solidFill>
              </a:rPr>
              <a:t>כל </a:t>
            </a:r>
            <a:r>
              <a:rPr lang="he-IL" sz="3600" dirty="0">
                <a:solidFill>
                  <a:schemeClr val="tx1"/>
                </a:solidFill>
              </a:rPr>
              <a:t>תלמיד בוחר </a:t>
            </a:r>
            <a:r>
              <a:rPr lang="he-IL" sz="3600" dirty="0" smtClean="0">
                <a:solidFill>
                  <a:schemeClr val="tx1"/>
                </a:solidFill>
              </a:rPr>
              <a:t>בע"ח ומנמק מדוע הוא בחר דווקא בבע"ח   הזה?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e-IL" sz="3600" dirty="0" smtClean="0">
                <a:solidFill>
                  <a:schemeClr val="tx1"/>
                </a:solidFill>
              </a:rPr>
              <a:t>  מהי התכונה הייחודית של בע"ח הנבחר?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e-IL" sz="3600" dirty="0" smtClean="0">
                <a:solidFill>
                  <a:schemeClr val="tx1"/>
                </a:solidFill>
              </a:rPr>
              <a:t> האם תכונה זו היא חלק ממנו או זוהי תכונה שהיה רוצה לרכוש?</a:t>
            </a:r>
            <a:endParaRPr lang="he-I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18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212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05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51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89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28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26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35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8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47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87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65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10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68463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85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01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24064"/>
            <a:ext cx="12360442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86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32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1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42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1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59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85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383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64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277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151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168"/>
            <a:ext cx="12192000" cy="7684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09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14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24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36</Words>
  <Application>Microsoft Office PowerPoint</Application>
  <PresentationFormat>מסך רחב</PresentationFormat>
  <Paragraphs>4</Paragraphs>
  <Slides>29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Guttman Kav</vt:lpstr>
      <vt:lpstr>Times New Roman</vt:lpstr>
      <vt:lpstr>Wingdings</vt:lpstr>
      <vt:lpstr>ערכת נושא Office</vt:lpstr>
      <vt:lpstr>              איפה זה פוגש אותי?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Levana</dc:creator>
  <cp:lastModifiedBy>Levana</cp:lastModifiedBy>
  <cp:revision>7</cp:revision>
  <dcterms:created xsi:type="dcterms:W3CDTF">2016-10-31T13:06:55Z</dcterms:created>
  <dcterms:modified xsi:type="dcterms:W3CDTF">2016-11-20T15:05:21Z</dcterms:modified>
</cp:coreProperties>
</file>