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31"/>
  </p:notesMasterIdLst>
  <p:sldIdLst>
    <p:sldId id="259" r:id="rId2"/>
    <p:sldId id="291" r:id="rId3"/>
    <p:sldId id="275" r:id="rId4"/>
    <p:sldId id="277" r:id="rId5"/>
    <p:sldId id="281" r:id="rId6"/>
    <p:sldId id="278" r:id="rId7"/>
    <p:sldId id="286" r:id="rId8"/>
    <p:sldId id="280" r:id="rId9"/>
    <p:sldId id="289" r:id="rId10"/>
    <p:sldId id="290" r:id="rId11"/>
    <p:sldId id="257"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92" r:id="rId28"/>
    <p:sldId id="293" r:id="rId29"/>
    <p:sldId id="282" r:id="rId30"/>
  </p:sldIdLst>
  <p:sldSz cx="9144000" cy="6858000" type="screen4x3"/>
  <p:notesSz cx="6788150" cy="992346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442" y="-101"/>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3" Type="http://schemas.openxmlformats.org/officeDocument/2006/relationships/slide" Target="../slides/slide24.xml"/><Relationship Id="rId7" Type="http://schemas.openxmlformats.org/officeDocument/2006/relationships/slide" Target="../slides/slide14.xml"/><Relationship Id="rId12" Type="http://schemas.openxmlformats.org/officeDocument/2006/relationships/slide" Target="../slides/slide19.xml"/><Relationship Id="rId2" Type="http://schemas.openxmlformats.org/officeDocument/2006/relationships/slide" Target="../slides/slide23.xml"/><Relationship Id="rId1" Type="http://schemas.openxmlformats.org/officeDocument/2006/relationships/slide" Target="../slides/slide13.xml"/><Relationship Id="rId6" Type="http://schemas.openxmlformats.org/officeDocument/2006/relationships/slide" Target="../slides/slide12.xml"/><Relationship Id="rId11" Type="http://schemas.openxmlformats.org/officeDocument/2006/relationships/slide" Target="../slides/slide18.xml"/><Relationship Id="rId5" Type="http://schemas.openxmlformats.org/officeDocument/2006/relationships/slide" Target="../slides/slide26.xml"/><Relationship Id="rId15" Type="http://schemas.openxmlformats.org/officeDocument/2006/relationships/slide" Target="../slides/slide22.xml"/><Relationship Id="rId10" Type="http://schemas.openxmlformats.org/officeDocument/2006/relationships/slide" Target="../slides/slide17.xml"/><Relationship Id="rId4" Type="http://schemas.openxmlformats.org/officeDocument/2006/relationships/slide" Target="../slides/slide25.xml"/><Relationship Id="rId9" Type="http://schemas.openxmlformats.org/officeDocument/2006/relationships/slide" Target="../slides/slide16.xml"/><Relationship Id="rId1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F0B1F-6E3C-4C3E-9E55-7FB438AC5F03}"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pPr rtl="1"/>
          <a:endParaRPr lang="he-IL"/>
        </a:p>
      </dgm:t>
    </dgm:pt>
    <dgm:pt modelId="{5B62ECA8-A3D9-422D-B42E-B8C27C93249E}" type="pres">
      <dgm:prSet presAssocID="{D7FF0B1F-6E3C-4C3E-9E55-7FB438AC5F03}" presName="cycle" presStyleCnt="0">
        <dgm:presLayoutVars>
          <dgm:chMax val="1"/>
          <dgm:dir val="rev"/>
          <dgm:animLvl val="ctr"/>
          <dgm:resizeHandles val="exact"/>
        </dgm:presLayoutVars>
      </dgm:prSet>
      <dgm:spPr/>
      <dgm:t>
        <a:bodyPr/>
        <a:lstStyle/>
        <a:p>
          <a:pPr rtl="1"/>
          <a:endParaRPr lang="he-IL"/>
        </a:p>
      </dgm:t>
    </dgm:pt>
  </dgm:ptLst>
  <dgm:cxnLst>
    <dgm:cxn modelId="{BF9B4466-59E6-47DB-80E8-F4398A5556A8}" type="presOf" srcId="{D7FF0B1F-6E3C-4C3E-9E55-7FB438AC5F03}" destId="{5B62ECA8-A3D9-422D-B42E-B8C27C93249E}"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F0B1F-6E3C-4C3E-9E55-7FB438AC5F03}"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pPr rtl="1"/>
          <a:endParaRPr lang="he-IL"/>
        </a:p>
      </dgm:t>
    </dgm:pt>
    <dgm:pt modelId="{D87370F1-433E-472A-81DA-0A1051B6190A}">
      <dgm:prSet phldrT="[טקסט]" custT="1"/>
      <dgm:spPr/>
      <dgm:t>
        <a:bodyPr/>
        <a:lstStyle/>
        <a:p>
          <a:pPr rtl="1"/>
          <a:r>
            <a:rPr lang="he-IL" sz="3600" b="1" kern="1200" dirty="0" smtClean="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יחידת השיעור</a:t>
          </a:r>
          <a:endParaRPr lang="he-IL" sz="3600" b="1" kern="1200"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endParaRPr>
        </a:p>
      </dgm:t>
    </dgm:pt>
    <dgm:pt modelId="{9E4DDD4F-B942-4120-8FBA-351E35381133}" type="parTrans" cxnId="{18EC92FB-E692-4727-B5C6-B0A8198C0C47}">
      <dgm:prSet/>
      <dgm:spPr/>
      <dgm:t>
        <a:bodyPr/>
        <a:lstStyle/>
        <a:p>
          <a:pPr rtl="1"/>
          <a:endParaRPr lang="he-IL"/>
        </a:p>
      </dgm:t>
    </dgm:pt>
    <dgm:pt modelId="{828B1ADC-1006-47DC-BC67-C18AD84CF3A6}" type="sibTrans" cxnId="{18EC92FB-E692-4727-B5C6-B0A8198C0C47}">
      <dgm:prSet/>
      <dgm:spPr/>
      <dgm:t>
        <a:bodyPr/>
        <a:lstStyle/>
        <a:p>
          <a:pPr rtl="1"/>
          <a:endParaRPr lang="he-IL"/>
        </a:p>
      </dgm:t>
    </dgm:pt>
    <dgm:pt modelId="{9AC26885-1504-41E6-A7B9-07EB9D38878A}">
      <dgm:prSet phldrT="[טקסט]"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הצגת נושא השיעור</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הצגת</a:t>
          </a:r>
          <a:r>
            <a:rPr kumimoji="0" lang="he-IL" sz="1100" b="1" i="0" u="none" strike="noStrike" cap="none" normalizeH="0" baseline="0" dirty="0" smtClean="0">
              <a:ln/>
              <a:solidFill>
                <a:schemeClr val="tx1"/>
              </a:solidFill>
              <a:effectLst/>
              <a:latin typeface="Arial" pitchFamily="34" charset="0"/>
              <a:cs typeface="Arial" pitchFamily="34" charset="0"/>
            </a:rPr>
            <a:t> </a:t>
          </a:r>
          <a:r>
            <a:rPr kumimoji="0" lang="he-IL" sz="1100" b="0" i="0" u="none" strike="noStrike" cap="none" normalizeH="0" baseline="0" dirty="0" smtClean="0">
              <a:ln/>
              <a:solidFill>
                <a:schemeClr val="tx1"/>
              </a:solidFill>
              <a:effectLst/>
              <a:latin typeface="Arial" pitchFamily="34" charset="0"/>
              <a:cs typeface="Arial" pitchFamily="34" charset="0"/>
            </a:rPr>
            <a:t>מטרת השיעור  </a:t>
          </a:r>
          <a:r>
            <a:rPr kumimoji="0" lang="en-US" sz="1100" b="0" i="0" u="none" strike="noStrike" cap="none" normalizeH="0" baseline="0" dirty="0" smtClean="0">
              <a:ln/>
              <a:solidFill>
                <a:schemeClr val="tx1"/>
              </a:solidFill>
              <a:effectLst/>
              <a:latin typeface="Arial" pitchFamily="34" charset="0"/>
              <a:cs typeface="Arial" pitchFamily="34" charset="0"/>
            </a:rPr>
            <a:t/>
          </a:r>
          <a:br>
            <a:rPr kumimoji="0" lang="en-US" sz="1100" b="0"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ומהלכו </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2F5644E-AEAB-48F2-AF5A-777C191D849F}" type="parTrans" cxnId="{39F5065F-C6A6-4561-8001-CEE66700BAD2}">
      <dgm:prSet/>
      <dgm:spPr/>
      <dgm:t>
        <a:bodyPr/>
        <a:lstStyle/>
        <a:p>
          <a:pPr rtl="1"/>
          <a:endParaRPr lang="he-IL"/>
        </a:p>
      </dgm:t>
    </dgm:pt>
    <dgm:pt modelId="{F4E8276D-3756-4B98-A990-CAE80F3823F3}" type="sibTrans" cxnId="{39F5065F-C6A6-4561-8001-CEE66700BAD2}">
      <dgm:prSet/>
      <dgm:spPr/>
      <dgm:t>
        <a:bodyPr/>
        <a:lstStyle/>
        <a:p>
          <a:pPr rtl="1"/>
          <a:endParaRPr lang="he-IL"/>
        </a:p>
      </dgm:t>
    </dgm:pt>
    <dgm:pt modelId="{ADD21AE5-2917-4D00-868A-0E75C430726B}">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המשגת והכללת הידע החדש - מטה קוגניציה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(מורה ותלמידים)</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18DC5CD-112F-413D-A669-5ED5FF3DCAB7}" type="parTrans" cxnId="{B6971F30-7C22-4269-A987-46F45EC5FE46}">
      <dgm:prSet/>
      <dgm:spPr/>
      <dgm:t>
        <a:bodyPr/>
        <a:lstStyle/>
        <a:p>
          <a:pPr rtl="1"/>
          <a:endParaRPr lang="he-IL"/>
        </a:p>
      </dgm:t>
    </dgm:pt>
    <dgm:pt modelId="{18FF4D19-A1E0-427C-8B69-2D31B9354589}" type="sibTrans" cxnId="{B6971F30-7C22-4269-A987-46F45EC5FE46}">
      <dgm:prSet/>
      <dgm:spPr/>
      <dgm:t>
        <a:bodyPr/>
        <a:lstStyle/>
        <a:p>
          <a:pPr rtl="1"/>
          <a:endParaRPr lang="he-IL"/>
        </a:p>
      </dgm:t>
    </dgm:pt>
    <dgm:pt modelId="{C095C335-9E5C-49D2-A375-79167C813888}">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חיבור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למשמעות ורלוונטיות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של התלמידים</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73F55F1-C228-4EEB-8F8E-9B3A9A58A5F9}" type="parTrans" cxnId="{0E635B70-FAAF-460B-9225-4E763384D86E}">
      <dgm:prSet/>
      <dgm:spPr/>
      <dgm:t>
        <a:bodyPr/>
        <a:lstStyle/>
        <a:p>
          <a:pPr rtl="1"/>
          <a:endParaRPr lang="he-IL"/>
        </a:p>
      </dgm:t>
    </dgm:pt>
    <dgm:pt modelId="{49DE1F95-E05E-4C26-9172-84E8D46AFE3F}" type="sibTrans" cxnId="{0E635B70-FAAF-460B-9225-4E763384D86E}">
      <dgm:prSet/>
      <dgm:spPr/>
      <dgm:t>
        <a:bodyPr/>
        <a:lstStyle/>
        <a:p>
          <a:pPr rtl="1"/>
          <a:endParaRPr lang="he-IL"/>
        </a:p>
      </dgm:t>
    </dgm:pt>
    <dgm:pt modelId="{CD3F3997-0F23-4875-872A-4806D9CBAF3C}">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ניהול ושיתוף הצוות</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בתהליך הלמידה </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973B6F4-495F-478B-B0D2-48D0BDB45019}" type="parTrans" cxnId="{469CB784-A320-4A6A-8DAE-49C41948FE84}">
      <dgm:prSet/>
      <dgm:spPr/>
      <dgm:t>
        <a:bodyPr/>
        <a:lstStyle/>
        <a:p>
          <a:pPr rtl="1"/>
          <a:endParaRPr lang="he-IL"/>
        </a:p>
      </dgm:t>
    </dgm:pt>
    <dgm:pt modelId="{322F41F0-7EF6-4AE0-A9F6-8F75F4D715CB}" type="sibTrans" cxnId="{469CB784-A320-4A6A-8DAE-49C41948FE84}">
      <dgm:prSet/>
      <dgm:spPr/>
      <dgm:t>
        <a:bodyPr/>
        <a:lstStyle/>
        <a:p>
          <a:pPr rtl="1"/>
          <a:endParaRPr lang="he-IL"/>
        </a:p>
      </dgm:t>
    </dgm:pt>
    <dgm:pt modelId="{C5559133-6B54-46FF-8188-A3F85AA4292E}">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סיכום שיעור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בהובלת התלמידים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(מה למדנו</a:t>
          </a:r>
          <a:r>
            <a:rPr kumimoji="0" lang="en-US" sz="1100" b="0" i="0" u="none" strike="noStrike" cap="none" normalizeH="0" baseline="0" dirty="0" smtClean="0">
              <a:ln/>
              <a:solidFill>
                <a:schemeClr val="tx1"/>
              </a:solidFill>
              <a:effectLst/>
              <a:latin typeface="Arial" pitchFamily="34" charset="0"/>
              <a:cs typeface="Arial" pitchFamily="34" charset="0"/>
            </a:rPr>
            <a:t/>
          </a:r>
          <a:br>
            <a:rPr kumimoji="0" lang="en-US" sz="1100" b="0"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שלא ידענו קודם?)</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7A0A8DD-ADBA-4260-B473-87F31289ADC5}" type="parTrans" cxnId="{B46E452C-C155-404A-A664-4A90A28DFC4A}">
      <dgm:prSet/>
      <dgm:spPr/>
      <dgm:t>
        <a:bodyPr/>
        <a:lstStyle/>
        <a:p>
          <a:pPr rtl="1"/>
          <a:endParaRPr lang="he-IL"/>
        </a:p>
      </dgm:t>
    </dgm:pt>
    <dgm:pt modelId="{B9558633-4DD8-43FF-898A-EAAFA0037CDD}" type="sibTrans" cxnId="{B46E452C-C155-404A-A664-4A90A28DFC4A}">
      <dgm:prSet/>
      <dgm:spPr/>
      <dgm:t>
        <a:bodyPr/>
        <a:lstStyle/>
        <a:p>
          <a:pPr rtl="1"/>
          <a:endParaRPr lang="he-IL"/>
        </a:p>
      </dgm:t>
    </dgm:pt>
    <dgm:pt modelId="{FECAF1CA-F16D-4947-8CD1-659A93FFD598}">
      <dgm:prSet phldrT="[טקסט]" custT="1"/>
      <dgm:spPr/>
      <dgm:t>
        <a:bodyPr/>
        <a:lstStyle/>
        <a:p>
          <a:pPr marR="0" rtl="1" eaLnBrk="1" fontAlgn="base" latinLnBrk="0" hangingPunct="1">
            <a:buClrTx/>
            <a:buSzTx/>
            <a:buFontTx/>
            <a:tabLst/>
          </a:pPr>
          <a:r>
            <a:rPr lang="he-IL" sz="1100" b="1" dirty="0" smtClean="0">
              <a:solidFill>
                <a:schemeClr val="tx1"/>
              </a:solidFill>
            </a:rPr>
            <a:t>סביבה לימודית </a:t>
          </a:r>
          <a:r>
            <a:rPr lang="en-US" sz="1100" b="1" dirty="0" smtClean="0">
              <a:solidFill>
                <a:schemeClr val="tx1"/>
              </a:solidFill>
            </a:rPr>
            <a:t/>
          </a:r>
          <a:br>
            <a:rPr lang="en-US" sz="1100" b="1" dirty="0" smtClean="0">
              <a:solidFill>
                <a:schemeClr val="tx1"/>
              </a:solidFill>
            </a:rPr>
          </a:br>
          <a:r>
            <a:rPr lang="he-IL" sz="1100" b="1" dirty="0" smtClean="0">
              <a:solidFill>
                <a:schemeClr val="tx1"/>
              </a:solidFill>
            </a:rPr>
            <a:t>מותאמת</a:t>
          </a:r>
          <a:endParaRPr lang="he-IL" sz="11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E426261-A450-4987-827D-ACB161399662}" type="parTrans" cxnId="{7F2B461F-52CD-415C-A538-81A6059D3748}">
      <dgm:prSet/>
      <dgm:spPr/>
      <dgm:t>
        <a:bodyPr/>
        <a:lstStyle/>
        <a:p>
          <a:pPr rtl="1"/>
          <a:endParaRPr lang="he-IL"/>
        </a:p>
      </dgm:t>
    </dgm:pt>
    <dgm:pt modelId="{1C8CC2CF-DC52-4120-9A55-5B3D679DB63A}" type="sibTrans" cxnId="{7F2B461F-52CD-415C-A538-81A6059D3748}">
      <dgm:prSet/>
      <dgm:spPr/>
      <dgm:t>
        <a:bodyPr/>
        <a:lstStyle/>
        <a:p>
          <a:pPr rtl="1"/>
          <a:endParaRPr lang="he-IL"/>
        </a:p>
      </dgm:t>
    </dgm:pt>
    <dgm:pt modelId="{EB0AB541-E47A-4C54-9B39-214F5791EE66}">
      <dgm:prSet phldrT="[טקסט]" custT="1"/>
      <dgm:spPr/>
      <dgm:t>
        <a:bodyPr/>
        <a:lstStyle/>
        <a:p>
          <a:pPr marR="0" rtl="1" eaLnBrk="1" fontAlgn="base" latinLnBrk="0" hangingPunct="1">
            <a:buClrTx/>
            <a:buSzTx/>
            <a:buFontTx/>
            <a:tabLst/>
          </a:pPr>
          <a:r>
            <a:rPr lang="he-IL" sz="1100" b="1" dirty="0" smtClean="0">
              <a:solidFill>
                <a:schemeClr val="tx1"/>
              </a:solidFill>
            </a:rPr>
            <a:t>למידה בהקשר וברצף</a:t>
          </a:r>
          <a:r>
            <a:rPr lang="en-US" sz="1100" dirty="0" smtClean="0">
              <a:solidFill>
                <a:schemeClr val="tx1"/>
              </a:solidFill>
            </a:rPr>
            <a:t/>
          </a:r>
          <a:br>
            <a:rPr lang="en-US" sz="1100" dirty="0" smtClean="0">
              <a:solidFill>
                <a:schemeClr val="tx1"/>
              </a:solidFill>
            </a:rPr>
          </a:br>
          <a:r>
            <a:rPr lang="he-IL" sz="1100" dirty="0" smtClean="0">
              <a:solidFill>
                <a:schemeClr val="tx1"/>
              </a:solidFill>
            </a:rPr>
            <a:t>חיבור לידע קודם </a:t>
          </a:r>
          <a:r>
            <a:rPr lang="en-US" sz="1100" dirty="0" smtClean="0">
              <a:solidFill>
                <a:schemeClr val="tx1"/>
              </a:solidFill>
            </a:rPr>
            <a:t/>
          </a:r>
          <a:br>
            <a:rPr lang="en-US" sz="1100" dirty="0" smtClean="0">
              <a:solidFill>
                <a:schemeClr val="tx1"/>
              </a:solidFill>
            </a:rPr>
          </a:br>
          <a:r>
            <a:rPr lang="he-IL" sz="1100" dirty="0" smtClean="0">
              <a:solidFill>
                <a:schemeClr val="tx1"/>
              </a:solidFill>
            </a:rPr>
            <a:t>ולהקשר תוכני</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61207153-D077-4284-A7B2-DA844EEE299C}" type="parTrans" cxnId="{C205B00D-7540-44BE-9A1C-8371124170AC}">
      <dgm:prSet/>
      <dgm:spPr/>
      <dgm:t>
        <a:bodyPr/>
        <a:lstStyle/>
        <a:p>
          <a:pPr rtl="1"/>
          <a:endParaRPr lang="he-IL"/>
        </a:p>
      </dgm:t>
    </dgm:pt>
    <dgm:pt modelId="{F56F3D61-DA33-4D51-8E54-CA4F2723F0C6}" type="sibTrans" cxnId="{C205B00D-7540-44BE-9A1C-8371124170AC}">
      <dgm:prSet/>
      <dgm:spPr/>
      <dgm:t>
        <a:bodyPr/>
        <a:lstStyle/>
        <a:p>
          <a:pPr rtl="1"/>
          <a:endParaRPr lang="he-IL"/>
        </a:p>
      </dgm:t>
    </dgm:pt>
    <dgm:pt modelId="{B8494EF1-CE7D-4E95-8C50-388173CE60E8}">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הצגת מקור הידע</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(טקסט כתוב, טקסט חזותי, אינטרנט, מצגת ספר)</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4BC050E-9105-4FBF-BED2-F8688321C692}" type="parTrans" cxnId="{A6B7BA7B-AB1F-4989-8193-9246D3BF9593}">
      <dgm:prSet/>
      <dgm:spPr/>
      <dgm:t>
        <a:bodyPr/>
        <a:lstStyle/>
        <a:p>
          <a:pPr rtl="1"/>
          <a:endParaRPr lang="he-IL"/>
        </a:p>
      </dgm:t>
    </dgm:pt>
    <dgm:pt modelId="{92B07012-19FC-48C6-A961-2CE43280EA44}" type="sibTrans" cxnId="{A6B7BA7B-AB1F-4989-8193-9246D3BF9593}">
      <dgm:prSet/>
      <dgm:spPr/>
      <dgm:t>
        <a:bodyPr/>
        <a:lstStyle/>
        <a:p>
          <a:pPr rtl="1"/>
          <a:endParaRPr lang="he-IL"/>
        </a:p>
      </dgm:t>
    </dgm:pt>
    <dgm:pt modelId="{3467D457-5FC6-4A59-92A6-22B004D3A47C}">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שימוש  בטקסט</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במדדי ההבנה השונים</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FAD8D14C-F4A1-4A28-ADB9-6E2E380EB881}" type="parTrans" cxnId="{8C1A0CBA-6339-4D4D-AB97-1B9F16B1B8BF}">
      <dgm:prSet/>
      <dgm:spPr/>
      <dgm:t>
        <a:bodyPr/>
        <a:lstStyle/>
        <a:p>
          <a:pPr rtl="1"/>
          <a:endParaRPr lang="he-IL"/>
        </a:p>
      </dgm:t>
    </dgm:pt>
    <dgm:pt modelId="{C29D39B2-73DD-4DA1-B7A6-3B91B29875AD}" type="sibTrans" cxnId="{8C1A0CBA-6339-4D4D-AB97-1B9F16B1B8BF}">
      <dgm:prSet/>
      <dgm:spPr/>
      <dgm:t>
        <a:bodyPr/>
        <a:lstStyle/>
        <a:p>
          <a:pPr rtl="1"/>
          <a:endParaRPr lang="he-IL"/>
        </a:p>
      </dgm:t>
    </dgm:pt>
    <dgm:pt modelId="{8039BD7D-FE55-418D-A88B-FFE84F8E7719}">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הזדמנויות למידה מגוונות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תוך מתן עצמאות לתלמיד</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(שיח דבור, תקשוב, דף עבודה, משחק, משימה, יצירה ואומנות)</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CB6AAF25-6903-4BED-A638-E3980681C69C}" type="parTrans" cxnId="{08A1A7D8-BCB5-4E80-A2D9-E07A93A06AB3}">
      <dgm:prSet/>
      <dgm:spPr/>
      <dgm:t>
        <a:bodyPr/>
        <a:lstStyle/>
        <a:p>
          <a:pPr rtl="1"/>
          <a:endParaRPr lang="he-IL"/>
        </a:p>
      </dgm:t>
    </dgm:pt>
    <dgm:pt modelId="{04EA88B0-AC62-488A-86EE-B002A393313E}" type="sibTrans" cxnId="{08A1A7D8-BCB5-4E80-A2D9-E07A93A06AB3}">
      <dgm:prSet/>
      <dgm:spPr/>
      <dgm:t>
        <a:bodyPr/>
        <a:lstStyle/>
        <a:p>
          <a:pPr rtl="1"/>
          <a:endParaRPr lang="he-IL"/>
        </a:p>
      </dgm:t>
    </dgm:pt>
    <dgm:pt modelId="{97391D84-6AF7-4737-BBD7-3F1BB567A303}">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מתן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אפשרויות בחירה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לתלמידים</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BAD777B4-E456-441D-84E3-89E95CA5CF5D}" type="parTrans" cxnId="{A6E8C78C-9249-46C8-8208-06C151214947}">
      <dgm:prSet/>
      <dgm:spPr/>
      <dgm:t>
        <a:bodyPr/>
        <a:lstStyle/>
        <a:p>
          <a:pPr rtl="1"/>
          <a:endParaRPr lang="he-IL"/>
        </a:p>
      </dgm:t>
    </dgm:pt>
    <dgm:pt modelId="{25FE9A42-EBB9-45AE-BB30-A83953232A46}" type="sibTrans" cxnId="{A6E8C78C-9249-46C8-8208-06C151214947}">
      <dgm:prSet/>
      <dgm:spPr/>
      <dgm:t>
        <a:bodyPr/>
        <a:lstStyle/>
        <a:p>
          <a:pPr rtl="1"/>
          <a:endParaRPr lang="he-IL"/>
        </a:p>
      </dgm:t>
    </dgm:pt>
    <dgm:pt modelId="{1FA2876B-1B47-4A84-8A72-B29A0BCED5A5}">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התייחסות דיפרנציאלית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001051C2-56CA-44D4-B513-3F26650FE35E}" type="parTrans" cxnId="{83D43017-8D92-4423-8B93-F172D5031CEF}">
      <dgm:prSet/>
      <dgm:spPr/>
      <dgm:t>
        <a:bodyPr/>
        <a:lstStyle/>
        <a:p>
          <a:pPr rtl="1"/>
          <a:endParaRPr lang="he-IL"/>
        </a:p>
      </dgm:t>
    </dgm:pt>
    <dgm:pt modelId="{64BA45B1-42E5-42B4-A022-2B1E02B11F62}" type="sibTrans" cxnId="{83D43017-8D92-4423-8B93-F172D5031CEF}">
      <dgm:prSet/>
      <dgm:spPr/>
      <dgm:t>
        <a:bodyPr/>
        <a:lstStyle/>
        <a:p>
          <a:pPr rtl="1"/>
          <a:endParaRPr lang="he-IL"/>
        </a:p>
      </dgm:t>
    </dgm:pt>
    <dgm:pt modelId="{650BF6CA-6293-4C15-A73E-B9B7588BC8DB}">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תלמידים מובילים יחידה בשיעור כחלק מביטוי להרגלי למידה עצמאית</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3259C0FD-98F9-48C2-BFD1-E8219771890F}" type="parTrans" cxnId="{113B0692-2EA4-446A-9873-E977ADBBDAA7}">
      <dgm:prSet/>
      <dgm:spPr/>
      <dgm:t>
        <a:bodyPr/>
        <a:lstStyle/>
        <a:p>
          <a:pPr rtl="1"/>
          <a:endParaRPr lang="he-IL"/>
        </a:p>
      </dgm:t>
    </dgm:pt>
    <dgm:pt modelId="{ABB94BE9-0B9C-4B93-A854-732840E6A767}" type="sibTrans" cxnId="{113B0692-2EA4-446A-9873-E977ADBBDAA7}">
      <dgm:prSet/>
      <dgm:spPr/>
      <dgm:t>
        <a:bodyPr/>
        <a:lstStyle/>
        <a:p>
          <a:pPr rtl="1"/>
          <a:endParaRPr lang="he-IL"/>
        </a:p>
      </dgm:t>
    </dgm:pt>
    <dgm:pt modelId="{3D660334-F3AA-480B-998C-6B56026B2392}">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שיח ודיון</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בשילוב  רכיבי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חשיבה מסדר גבוה  </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9432AB08-B1D2-41E4-9EB5-7DCE6E4AB703}" type="parTrans" cxnId="{D1E1CF41-4E50-4347-947E-2D9A1DD4003E}">
      <dgm:prSet/>
      <dgm:spPr/>
      <dgm:t>
        <a:bodyPr/>
        <a:lstStyle/>
        <a:p>
          <a:pPr rtl="1"/>
          <a:endParaRPr lang="he-IL"/>
        </a:p>
      </dgm:t>
    </dgm:pt>
    <dgm:pt modelId="{D7412D76-1995-47FA-B417-454027522A70}" type="sibTrans" cxnId="{D1E1CF41-4E50-4347-947E-2D9A1DD4003E}">
      <dgm:prSet/>
      <dgm:spPr/>
      <dgm:t>
        <a:bodyPr/>
        <a:lstStyle/>
        <a:p>
          <a:pPr rtl="1"/>
          <a:endParaRPr lang="he-IL"/>
        </a:p>
      </dgm:t>
    </dgm:pt>
    <dgm:pt modelId="{3BC1F9BB-B86B-410C-846C-92039F798026}">
      <dgm:prSet custT="1"/>
      <dgm:spPr/>
      <dgm:t>
        <a:bodyPr/>
        <a:lstStyle/>
        <a:p>
          <a:pPr marR="0" rtl="1" eaLnBrk="1" fontAlgn="base" latinLnBrk="0" hangingPunct="1">
            <a:buClrTx/>
            <a:buSzTx/>
            <a:buFontTx/>
            <a:tabLst/>
          </a:pPr>
          <a:r>
            <a:rPr kumimoji="0" lang="he-IL" sz="1100" b="1" i="0" u="none" strike="noStrike" cap="none" normalizeH="0" baseline="0" dirty="0" smtClean="0">
              <a:ln/>
              <a:solidFill>
                <a:schemeClr val="tx1"/>
              </a:solidFill>
              <a:effectLst/>
              <a:latin typeface="Arial" pitchFamily="34" charset="0"/>
              <a:cs typeface="Arial" pitchFamily="34" charset="0"/>
            </a:rPr>
            <a:t>היבטים רגשיים בתכני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1" i="0" u="none" strike="noStrike" cap="none" normalizeH="0" baseline="0" dirty="0" smtClean="0">
              <a:ln/>
              <a:solidFill>
                <a:schemeClr val="tx1"/>
              </a:solidFill>
              <a:effectLst/>
              <a:latin typeface="Arial" pitchFamily="34" charset="0"/>
              <a:cs typeface="Arial" pitchFamily="34" charset="0"/>
            </a:rPr>
            <a:t>ובתהליכי הלמידה </a:t>
          </a:r>
          <a:r>
            <a:rPr kumimoji="0" lang="en-US" sz="1100" b="1" i="0" u="none" strike="noStrike" cap="none" normalizeH="0" baseline="0" dirty="0" smtClean="0">
              <a:ln/>
              <a:solidFill>
                <a:schemeClr val="tx1"/>
              </a:solidFill>
              <a:effectLst/>
              <a:latin typeface="Arial" pitchFamily="34" charset="0"/>
              <a:cs typeface="Arial" pitchFamily="34" charset="0"/>
            </a:rPr>
            <a:t/>
          </a:r>
          <a:br>
            <a:rPr kumimoji="0" lang="en-US" sz="1100" b="1"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(ביטוי לרגשות עידוד, </a:t>
          </a:r>
          <a:r>
            <a:rPr kumimoji="0" lang="en-US" sz="1100" b="0" i="0" u="none" strike="noStrike" cap="none" normalizeH="0" baseline="0" dirty="0" smtClean="0">
              <a:ln/>
              <a:solidFill>
                <a:schemeClr val="tx1"/>
              </a:solidFill>
              <a:effectLst/>
              <a:latin typeface="Arial" pitchFamily="34" charset="0"/>
              <a:cs typeface="Arial" pitchFamily="34" charset="0"/>
            </a:rPr>
            <a:t/>
          </a:r>
          <a:br>
            <a:rPr kumimoji="0" lang="en-US" sz="1100" b="0" i="0" u="none" strike="noStrike" cap="none" normalizeH="0" baseline="0" dirty="0" smtClean="0">
              <a:ln/>
              <a:solidFill>
                <a:schemeClr val="tx1"/>
              </a:solidFill>
              <a:effectLst/>
              <a:latin typeface="Arial" pitchFamily="34" charset="0"/>
              <a:cs typeface="Arial" pitchFamily="34" charset="0"/>
            </a:rPr>
          </a:br>
          <a:r>
            <a:rPr kumimoji="0" lang="he-IL" sz="1100" b="0" i="0" u="none" strike="noStrike" cap="none" normalizeH="0" baseline="0" dirty="0" smtClean="0">
              <a:ln/>
              <a:solidFill>
                <a:schemeClr val="tx1"/>
              </a:solidFill>
              <a:effectLst/>
              <a:latin typeface="Arial" pitchFamily="34" charset="0"/>
              <a:cs typeface="Arial" pitchFamily="34" charset="0"/>
            </a:rPr>
            <a:t>שיקוף ומתן משוב)</a:t>
          </a:r>
          <a:endParaRPr lang="he-IL" sz="11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31F2E6FF-EF04-4A0C-AC40-F6B89C602C9C}" type="parTrans" cxnId="{D9C5749F-A40B-4DE1-A04A-2906213D1375}">
      <dgm:prSet/>
      <dgm:spPr/>
      <dgm:t>
        <a:bodyPr/>
        <a:lstStyle/>
        <a:p>
          <a:pPr rtl="1"/>
          <a:endParaRPr lang="he-IL"/>
        </a:p>
      </dgm:t>
    </dgm:pt>
    <dgm:pt modelId="{69C1B4A9-CC34-4DBD-9355-1B8938072C0C}" type="sibTrans" cxnId="{D9C5749F-A40B-4DE1-A04A-2906213D1375}">
      <dgm:prSet/>
      <dgm:spPr/>
      <dgm:t>
        <a:bodyPr/>
        <a:lstStyle/>
        <a:p>
          <a:pPr rtl="1"/>
          <a:endParaRPr lang="he-IL"/>
        </a:p>
      </dgm:t>
    </dgm:pt>
    <dgm:pt modelId="{5B62ECA8-A3D9-422D-B42E-B8C27C93249E}" type="pres">
      <dgm:prSet presAssocID="{D7FF0B1F-6E3C-4C3E-9E55-7FB438AC5F03}" presName="cycle" presStyleCnt="0">
        <dgm:presLayoutVars>
          <dgm:chMax val="1"/>
          <dgm:dir val="rev"/>
          <dgm:animLvl val="ctr"/>
          <dgm:resizeHandles val="exact"/>
        </dgm:presLayoutVars>
      </dgm:prSet>
      <dgm:spPr/>
      <dgm:t>
        <a:bodyPr/>
        <a:lstStyle/>
        <a:p>
          <a:pPr rtl="1"/>
          <a:endParaRPr lang="he-IL"/>
        </a:p>
      </dgm:t>
    </dgm:pt>
    <dgm:pt modelId="{D107977D-84CD-46E9-9580-C9D25610F611}" type="pres">
      <dgm:prSet presAssocID="{D87370F1-433E-472A-81DA-0A1051B6190A}" presName="centerShape" presStyleLbl="node0" presStyleIdx="0" presStyleCnt="1" custScaleX="184898" custScaleY="156875"/>
      <dgm:spPr/>
      <dgm:t>
        <a:bodyPr/>
        <a:lstStyle/>
        <a:p>
          <a:pPr rtl="1"/>
          <a:endParaRPr lang="he-IL"/>
        </a:p>
      </dgm:t>
    </dgm:pt>
    <dgm:pt modelId="{CD0F8F6F-6F52-4ECF-9331-C4BD2CEF32E6}" type="pres">
      <dgm:prSet presAssocID="{FE426261-A450-4987-827D-ACB161399662}" presName="parTrans" presStyleLbl="bgSibTrans2D1" presStyleIdx="0" presStyleCnt="15" custScaleY="36327"/>
      <dgm:spPr/>
      <dgm:t>
        <a:bodyPr/>
        <a:lstStyle/>
        <a:p>
          <a:pPr rtl="1"/>
          <a:endParaRPr lang="he-IL"/>
        </a:p>
      </dgm:t>
    </dgm:pt>
    <dgm:pt modelId="{CB3C1671-B8BD-409C-827D-CD87F1832D63}" type="pres">
      <dgm:prSet presAssocID="{FECAF1CA-F16D-4947-8CD1-659A93FFD598}" presName="node" presStyleLbl="node1" presStyleIdx="0" presStyleCnt="15" custScaleX="198197" custRadScaleRad="65543" custRadScaleInc="56638">
        <dgm:presLayoutVars>
          <dgm:bulletEnabled val="1"/>
        </dgm:presLayoutVars>
      </dgm:prSet>
      <dgm:spPr/>
      <dgm:t>
        <a:bodyPr/>
        <a:lstStyle/>
        <a:p>
          <a:pPr rtl="1"/>
          <a:endParaRPr lang="he-IL"/>
        </a:p>
      </dgm:t>
    </dgm:pt>
    <dgm:pt modelId="{110407C2-BE28-49C8-830E-C8953B2D98F6}" type="pres">
      <dgm:prSet presAssocID="{02F5644E-AEAB-48F2-AF5A-777C191D849F}" presName="parTrans" presStyleLbl="bgSibTrans2D1" presStyleIdx="1" presStyleCnt="15" custScaleY="38492"/>
      <dgm:spPr/>
      <dgm:t>
        <a:bodyPr/>
        <a:lstStyle/>
        <a:p>
          <a:pPr rtl="1"/>
          <a:endParaRPr lang="he-IL"/>
        </a:p>
      </dgm:t>
    </dgm:pt>
    <dgm:pt modelId="{26A7F6A5-1CC8-42B4-AFB5-ED387AC6365A}" type="pres">
      <dgm:prSet presAssocID="{9AC26885-1504-41E6-A7B9-07EB9D38878A}" presName="node" presStyleLbl="node1" presStyleIdx="1" presStyleCnt="15" custScaleX="208078" custRadScaleRad="78887" custRadScaleInc="56139">
        <dgm:presLayoutVars>
          <dgm:bulletEnabled val="1"/>
        </dgm:presLayoutVars>
      </dgm:prSet>
      <dgm:spPr/>
      <dgm:t>
        <a:bodyPr/>
        <a:lstStyle/>
        <a:p>
          <a:pPr rtl="1"/>
          <a:endParaRPr lang="he-IL"/>
        </a:p>
      </dgm:t>
    </dgm:pt>
    <dgm:pt modelId="{9C230735-4046-4C7A-AED9-401771AC3412}" type="pres">
      <dgm:prSet presAssocID="{61207153-D077-4284-A7B2-DA844EEE299C}" presName="parTrans" presStyleLbl="bgSibTrans2D1" presStyleIdx="2" presStyleCnt="15" custScaleY="49799"/>
      <dgm:spPr/>
      <dgm:t>
        <a:bodyPr/>
        <a:lstStyle/>
        <a:p>
          <a:pPr rtl="1"/>
          <a:endParaRPr lang="he-IL"/>
        </a:p>
      </dgm:t>
    </dgm:pt>
    <dgm:pt modelId="{17E48ED5-9502-4C67-857E-E1CB94B826FD}" type="pres">
      <dgm:prSet presAssocID="{EB0AB541-E47A-4C54-9B39-214F5791EE66}" presName="node" presStyleLbl="node1" presStyleIdx="2" presStyleCnt="15" custScaleX="237469" custRadScaleRad="88295" custRadScaleInc="72598">
        <dgm:presLayoutVars>
          <dgm:bulletEnabled val="1"/>
        </dgm:presLayoutVars>
      </dgm:prSet>
      <dgm:spPr/>
      <dgm:t>
        <a:bodyPr/>
        <a:lstStyle/>
        <a:p>
          <a:pPr rtl="1"/>
          <a:endParaRPr lang="he-IL"/>
        </a:p>
      </dgm:t>
    </dgm:pt>
    <dgm:pt modelId="{CD458C9B-0461-43F4-9608-A068C0E78444}" type="pres">
      <dgm:prSet presAssocID="{24BC050E-9105-4FBF-BED2-F8688321C692}" presName="parTrans" presStyleLbl="bgSibTrans2D1" presStyleIdx="3" presStyleCnt="15" custScaleY="31938"/>
      <dgm:spPr/>
      <dgm:t>
        <a:bodyPr/>
        <a:lstStyle/>
        <a:p>
          <a:pPr rtl="1"/>
          <a:endParaRPr lang="he-IL"/>
        </a:p>
      </dgm:t>
    </dgm:pt>
    <dgm:pt modelId="{0C46DB64-7B38-4563-AF3B-9E41F5084C8B}" type="pres">
      <dgm:prSet presAssocID="{B8494EF1-CE7D-4E95-8C50-388173CE60E8}" presName="node" presStyleLbl="node1" presStyleIdx="3" presStyleCnt="15" custScaleX="216760" custRadScaleRad="93021" custRadScaleInc="92136">
        <dgm:presLayoutVars>
          <dgm:bulletEnabled val="1"/>
        </dgm:presLayoutVars>
      </dgm:prSet>
      <dgm:spPr/>
      <dgm:t>
        <a:bodyPr/>
        <a:lstStyle/>
        <a:p>
          <a:pPr rtl="1"/>
          <a:endParaRPr lang="he-IL"/>
        </a:p>
      </dgm:t>
    </dgm:pt>
    <dgm:pt modelId="{A699F6EC-5C6D-4A39-AB47-15CDAC00E907}" type="pres">
      <dgm:prSet presAssocID="{FAD8D14C-F4A1-4A28-ADB9-6E2E380EB881}" presName="parTrans" presStyleLbl="bgSibTrans2D1" presStyleIdx="4" presStyleCnt="15" custScaleY="31938"/>
      <dgm:spPr/>
      <dgm:t>
        <a:bodyPr/>
        <a:lstStyle/>
        <a:p>
          <a:pPr rtl="1"/>
          <a:endParaRPr lang="he-IL"/>
        </a:p>
      </dgm:t>
    </dgm:pt>
    <dgm:pt modelId="{DDA2E63A-EFAD-489F-BF00-833B72FBDD19}" type="pres">
      <dgm:prSet presAssocID="{3467D457-5FC6-4A59-92A6-22B004D3A47C}" presName="node" presStyleLbl="node1" presStyleIdx="4" presStyleCnt="15" custScaleX="206027" custRadScaleRad="98012" custRadScaleInc="113218">
        <dgm:presLayoutVars>
          <dgm:bulletEnabled val="1"/>
        </dgm:presLayoutVars>
      </dgm:prSet>
      <dgm:spPr/>
      <dgm:t>
        <a:bodyPr/>
        <a:lstStyle/>
        <a:p>
          <a:pPr rtl="1"/>
          <a:endParaRPr lang="he-IL"/>
        </a:p>
      </dgm:t>
    </dgm:pt>
    <dgm:pt modelId="{8E1CF2C6-AE17-44B9-87DB-ACD35709D615}" type="pres">
      <dgm:prSet presAssocID="{CB6AAF25-6903-4BED-A638-E3980681C69C}" presName="parTrans" presStyleLbl="bgSibTrans2D1" presStyleIdx="5" presStyleCnt="15" custScaleY="31938"/>
      <dgm:spPr/>
      <dgm:t>
        <a:bodyPr/>
        <a:lstStyle/>
        <a:p>
          <a:pPr rtl="1"/>
          <a:endParaRPr lang="he-IL"/>
        </a:p>
      </dgm:t>
    </dgm:pt>
    <dgm:pt modelId="{216B97FC-111D-440E-91CB-CF4DA1F1B05F}" type="pres">
      <dgm:prSet presAssocID="{8039BD7D-FE55-418D-A88B-FFE84F8E7719}" presName="node" presStyleLbl="node1" presStyleIdx="5" presStyleCnt="15" custScaleX="257848" custScaleY="115757" custRadScaleRad="101586" custRadScaleInc="120300">
        <dgm:presLayoutVars>
          <dgm:bulletEnabled val="1"/>
        </dgm:presLayoutVars>
      </dgm:prSet>
      <dgm:spPr/>
      <dgm:t>
        <a:bodyPr/>
        <a:lstStyle/>
        <a:p>
          <a:pPr rtl="1"/>
          <a:endParaRPr lang="he-IL"/>
        </a:p>
      </dgm:t>
    </dgm:pt>
    <dgm:pt modelId="{CE358B64-E633-46A2-8AA8-DD54F4FD841B}" type="pres">
      <dgm:prSet presAssocID="{BAD777B4-E456-441D-84E3-89E95CA5CF5D}" presName="parTrans" presStyleLbl="bgSibTrans2D1" presStyleIdx="6" presStyleCnt="15" custScaleY="31938"/>
      <dgm:spPr/>
      <dgm:t>
        <a:bodyPr/>
        <a:lstStyle/>
        <a:p>
          <a:pPr rtl="1"/>
          <a:endParaRPr lang="he-IL"/>
        </a:p>
      </dgm:t>
    </dgm:pt>
    <dgm:pt modelId="{790DC94A-95F1-4FE8-81CA-FD9775FA66E8}" type="pres">
      <dgm:prSet presAssocID="{97391D84-6AF7-4737-BBD7-3F1BB567A303}" presName="node" presStyleLbl="node1" presStyleIdx="6" presStyleCnt="15" custScaleX="224752" custRadScaleRad="104759" custRadScaleInc="90574">
        <dgm:presLayoutVars>
          <dgm:bulletEnabled val="1"/>
        </dgm:presLayoutVars>
      </dgm:prSet>
      <dgm:spPr/>
      <dgm:t>
        <a:bodyPr/>
        <a:lstStyle/>
        <a:p>
          <a:pPr rtl="1"/>
          <a:endParaRPr lang="he-IL"/>
        </a:p>
      </dgm:t>
    </dgm:pt>
    <dgm:pt modelId="{3CDA258D-BEAB-4493-97E1-91AFAEA57A5D}" type="pres">
      <dgm:prSet presAssocID="{001051C2-56CA-44D4-B513-3F26650FE35E}" presName="parTrans" presStyleLbl="bgSibTrans2D1" presStyleIdx="7" presStyleCnt="15" custScaleY="31938"/>
      <dgm:spPr/>
      <dgm:t>
        <a:bodyPr/>
        <a:lstStyle/>
        <a:p>
          <a:pPr rtl="1"/>
          <a:endParaRPr lang="he-IL"/>
        </a:p>
      </dgm:t>
    </dgm:pt>
    <dgm:pt modelId="{96CD9027-DE14-4F65-9065-493C7C39B15C}" type="pres">
      <dgm:prSet presAssocID="{1FA2876B-1B47-4A84-8A72-B29A0BCED5A5}" presName="node" presStyleLbl="node1" presStyleIdx="7" presStyleCnt="15" custScaleX="201971" custRadScaleRad="95905" custRadScaleInc="1075">
        <dgm:presLayoutVars>
          <dgm:bulletEnabled val="1"/>
        </dgm:presLayoutVars>
      </dgm:prSet>
      <dgm:spPr/>
      <dgm:t>
        <a:bodyPr/>
        <a:lstStyle/>
        <a:p>
          <a:pPr rtl="1"/>
          <a:endParaRPr lang="he-IL"/>
        </a:p>
      </dgm:t>
    </dgm:pt>
    <dgm:pt modelId="{E3A3E54B-6377-4EDD-B08F-C43AEA5A66A0}" type="pres">
      <dgm:prSet presAssocID="{3259C0FD-98F9-48C2-BFD1-E8219771890F}" presName="parTrans" presStyleLbl="bgSibTrans2D1" presStyleIdx="8" presStyleCnt="15" custScaleY="31938"/>
      <dgm:spPr/>
      <dgm:t>
        <a:bodyPr/>
        <a:lstStyle/>
        <a:p>
          <a:pPr rtl="1"/>
          <a:endParaRPr lang="he-IL"/>
        </a:p>
      </dgm:t>
    </dgm:pt>
    <dgm:pt modelId="{435AFA49-2F52-4429-9A92-D8531E16CD69}" type="pres">
      <dgm:prSet presAssocID="{650BF6CA-6293-4C15-A73E-B9B7588BC8DB}" presName="node" presStyleLbl="node1" presStyleIdx="8" presStyleCnt="15" custScaleX="234067" custRadScaleRad="104913" custRadScaleInc="-92165">
        <dgm:presLayoutVars>
          <dgm:bulletEnabled val="1"/>
        </dgm:presLayoutVars>
      </dgm:prSet>
      <dgm:spPr/>
      <dgm:t>
        <a:bodyPr/>
        <a:lstStyle/>
        <a:p>
          <a:pPr rtl="1"/>
          <a:endParaRPr lang="he-IL"/>
        </a:p>
      </dgm:t>
    </dgm:pt>
    <dgm:pt modelId="{B45CB901-B864-414B-AAA0-04EBE6A51BE9}" type="pres">
      <dgm:prSet presAssocID="{9432AB08-B1D2-41E4-9EB5-7DCE6E4AB703}" presName="parTrans" presStyleLbl="bgSibTrans2D1" presStyleIdx="9" presStyleCnt="15" custScaleY="31938"/>
      <dgm:spPr/>
      <dgm:t>
        <a:bodyPr/>
        <a:lstStyle/>
        <a:p>
          <a:pPr rtl="1"/>
          <a:endParaRPr lang="he-IL"/>
        </a:p>
      </dgm:t>
    </dgm:pt>
    <dgm:pt modelId="{A021D0DC-3D93-4FB5-880B-1FB1897900CD}" type="pres">
      <dgm:prSet presAssocID="{3D660334-F3AA-480B-998C-6B56026B2392}" presName="node" presStyleLbl="node1" presStyleIdx="9" presStyleCnt="15" custScaleX="217198" custRadScaleRad="105745" custRadScaleInc="-131254">
        <dgm:presLayoutVars>
          <dgm:bulletEnabled val="1"/>
        </dgm:presLayoutVars>
      </dgm:prSet>
      <dgm:spPr/>
      <dgm:t>
        <a:bodyPr/>
        <a:lstStyle/>
        <a:p>
          <a:pPr rtl="1"/>
          <a:endParaRPr lang="he-IL"/>
        </a:p>
      </dgm:t>
    </dgm:pt>
    <dgm:pt modelId="{DD67CD1E-8800-4F12-BEAE-8698B6283775}" type="pres">
      <dgm:prSet presAssocID="{31F2E6FF-EF04-4A0C-AC40-F6B89C602C9C}" presName="parTrans" presStyleLbl="bgSibTrans2D1" presStyleIdx="10" presStyleCnt="15" custScaleY="31938"/>
      <dgm:spPr/>
      <dgm:t>
        <a:bodyPr/>
        <a:lstStyle/>
        <a:p>
          <a:pPr rtl="1"/>
          <a:endParaRPr lang="he-IL"/>
        </a:p>
      </dgm:t>
    </dgm:pt>
    <dgm:pt modelId="{B108EC12-3B24-4F28-A614-12CB67F87C0F}" type="pres">
      <dgm:prSet presAssocID="{3BC1F9BB-B86B-410C-846C-92039F798026}" presName="node" presStyleLbl="node1" presStyleIdx="10" presStyleCnt="15" custScaleX="276337" custScaleY="117639" custRadScaleRad="101684" custRadScaleInc="-115035">
        <dgm:presLayoutVars>
          <dgm:bulletEnabled val="1"/>
        </dgm:presLayoutVars>
      </dgm:prSet>
      <dgm:spPr/>
      <dgm:t>
        <a:bodyPr/>
        <a:lstStyle/>
        <a:p>
          <a:pPr rtl="1"/>
          <a:endParaRPr lang="he-IL"/>
        </a:p>
      </dgm:t>
    </dgm:pt>
    <dgm:pt modelId="{ACC8FFC4-6941-4E8B-A93B-813B0031A18E}" type="pres">
      <dgm:prSet presAssocID="{C18DC5CD-112F-413D-A669-5ED5FF3DCAB7}" presName="parTrans" presStyleLbl="bgSibTrans2D1" presStyleIdx="11" presStyleCnt="15" custScaleY="38492"/>
      <dgm:spPr/>
      <dgm:t>
        <a:bodyPr/>
        <a:lstStyle/>
        <a:p>
          <a:pPr rtl="1"/>
          <a:endParaRPr lang="he-IL"/>
        </a:p>
      </dgm:t>
    </dgm:pt>
    <dgm:pt modelId="{58FBA6BB-8F33-4480-8B69-AA919A12553C}" type="pres">
      <dgm:prSet presAssocID="{ADD21AE5-2917-4D00-868A-0E75C430726B}" presName="node" presStyleLbl="node1" presStyleIdx="11" presStyleCnt="15" custScaleX="245598" custRadScaleRad="91944" custRadScaleInc="-89217">
        <dgm:presLayoutVars>
          <dgm:bulletEnabled val="1"/>
        </dgm:presLayoutVars>
      </dgm:prSet>
      <dgm:spPr/>
      <dgm:t>
        <a:bodyPr/>
        <a:lstStyle/>
        <a:p>
          <a:pPr rtl="1"/>
          <a:endParaRPr lang="he-IL"/>
        </a:p>
      </dgm:t>
    </dgm:pt>
    <dgm:pt modelId="{393B7CB3-708E-4B2C-ABB6-DE2987D1374E}" type="pres">
      <dgm:prSet presAssocID="{473F55F1-C228-4EEB-8F8E-9B3A9A58A5F9}" presName="parTrans" presStyleLbl="bgSibTrans2D1" presStyleIdx="12" presStyleCnt="15" custScaleY="38492"/>
      <dgm:spPr/>
      <dgm:t>
        <a:bodyPr/>
        <a:lstStyle/>
        <a:p>
          <a:pPr rtl="1"/>
          <a:endParaRPr lang="he-IL"/>
        </a:p>
      </dgm:t>
    </dgm:pt>
    <dgm:pt modelId="{83A2E794-BA16-435E-BCE6-C04352D31CDB}" type="pres">
      <dgm:prSet presAssocID="{C095C335-9E5C-49D2-A375-79167C813888}" presName="node" presStyleLbl="node1" presStyleIdx="12" presStyleCnt="15" custScaleX="198718" custRadScaleRad="88051" custRadScaleInc="-72194">
        <dgm:presLayoutVars>
          <dgm:bulletEnabled val="1"/>
        </dgm:presLayoutVars>
      </dgm:prSet>
      <dgm:spPr/>
      <dgm:t>
        <a:bodyPr/>
        <a:lstStyle/>
        <a:p>
          <a:pPr rtl="1"/>
          <a:endParaRPr lang="he-IL"/>
        </a:p>
      </dgm:t>
    </dgm:pt>
    <dgm:pt modelId="{DA121C94-2062-431F-9CD7-D26D2FF9A4B3}" type="pres">
      <dgm:prSet presAssocID="{F973B6F4-495F-478B-B0D2-48D0BDB45019}" presName="parTrans" presStyleLbl="bgSibTrans2D1" presStyleIdx="13" presStyleCnt="15" custScaleY="38492"/>
      <dgm:spPr/>
      <dgm:t>
        <a:bodyPr/>
        <a:lstStyle/>
        <a:p>
          <a:pPr rtl="1"/>
          <a:endParaRPr lang="he-IL"/>
        </a:p>
      </dgm:t>
    </dgm:pt>
    <dgm:pt modelId="{8B39977B-BB92-4B12-906A-6D14DB9FDE58}" type="pres">
      <dgm:prSet presAssocID="{CD3F3997-0F23-4875-872A-4806D9CBAF3C}" presName="node" presStyleLbl="node1" presStyleIdx="13" presStyleCnt="15" custScaleX="193252" custRadScaleRad="77668" custRadScaleInc="-55336">
        <dgm:presLayoutVars>
          <dgm:bulletEnabled val="1"/>
        </dgm:presLayoutVars>
      </dgm:prSet>
      <dgm:spPr/>
      <dgm:t>
        <a:bodyPr/>
        <a:lstStyle/>
        <a:p>
          <a:pPr rtl="1"/>
          <a:endParaRPr lang="he-IL"/>
        </a:p>
      </dgm:t>
    </dgm:pt>
    <dgm:pt modelId="{30BEDBE2-C751-4DB8-BFF5-EC8415B86FB4}" type="pres">
      <dgm:prSet presAssocID="{37A0A8DD-ADBA-4260-B473-87F31289ADC5}" presName="parTrans" presStyleLbl="bgSibTrans2D1" presStyleIdx="14" presStyleCnt="15" custScaleY="38492"/>
      <dgm:spPr/>
      <dgm:t>
        <a:bodyPr/>
        <a:lstStyle/>
        <a:p>
          <a:pPr rtl="1"/>
          <a:endParaRPr lang="he-IL"/>
        </a:p>
      </dgm:t>
    </dgm:pt>
    <dgm:pt modelId="{2D271483-7A43-4A38-9C76-25A835EC2139}" type="pres">
      <dgm:prSet presAssocID="{C5559133-6B54-46FF-8188-A3F85AA4292E}" presName="node" presStyleLbl="node1" presStyleIdx="14" presStyleCnt="15" custScaleX="193252" custScaleY="112007" custRadScaleRad="65950" custRadScaleInc="-69633">
        <dgm:presLayoutVars>
          <dgm:bulletEnabled val="1"/>
        </dgm:presLayoutVars>
      </dgm:prSet>
      <dgm:spPr/>
      <dgm:t>
        <a:bodyPr/>
        <a:lstStyle/>
        <a:p>
          <a:pPr rtl="1"/>
          <a:endParaRPr lang="he-IL"/>
        </a:p>
      </dgm:t>
    </dgm:pt>
  </dgm:ptLst>
  <dgm:cxnLst>
    <dgm:cxn modelId="{799A114F-F86E-4016-AA18-8D3040029466}" type="presOf" srcId="{473F55F1-C228-4EEB-8F8E-9B3A9A58A5F9}" destId="{393B7CB3-708E-4B2C-ABB6-DE2987D1374E}" srcOrd="0" destOrd="0" presId="urn:microsoft.com/office/officeart/2005/8/layout/radial4"/>
    <dgm:cxn modelId="{DEA44A70-F63E-4E28-A0B7-071DA5D04E29}" type="presOf" srcId="{1FA2876B-1B47-4A84-8A72-B29A0BCED5A5}" destId="{96CD9027-DE14-4F65-9065-493C7C39B15C}" srcOrd="0" destOrd="0" presId="urn:microsoft.com/office/officeart/2005/8/layout/radial4"/>
    <dgm:cxn modelId="{08A1A7D8-BCB5-4E80-A2D9-E07A93A06AB3}" srcId="{D87370F1-433E-472A-81DA-0A1051B6190A}" destId="{8039BD7D-FE55-418D-A88B-FFE84F8E7719}" srcOrd="5" destOrd="0" parTransId="{CB6AAF25-6903-4BED-A638-E3980681C69C}" sibTransId="{04EA88B0-AC62-488A-86EE-B002A393313E}"/>
    <dgm:cxn modelId="{E040D3DD-29B3-486E-8F45-CC221E25FFAB}" type="presOf" srcId="{C5559133-6B54-46FF-8188-A3F85AA4292E}" destId="{2D271483-7A43-4A38-9C76-25A835EC2139}" srcOrd="0" destOrd="0" presId="urn:microsoft.com/office/officeart/2005/8/layout/radial4"/>
    <dgm:cxn modelId="{C4592DAB-10C1-4659-9154-156A429D6090}" type="presOf" srcId="{FE426261-A450-4987-827D-ACB161399662}" destId="{CD0F8F6F-6F52-4ECF-9331-C4BD2CEF32E6}" srcOrd="0" destOrd="0" presId="urn:microsoft.com/office/officeart/2005/8/layout/radial4"/>
    <dgm:cxn modelId="{D1E1CF41-4E50-4347-947E-2D9A1DD4003E}" srcId="{D87370F1-433E-472A-81DA-0A1051B6190A}" destId="{3D660334-F3AA-480B-998C-6B56026B2392}" srcOrd="9" destOrd="0" parTransId="{9432AB08-B1D2-41E4-9EB5-7DCE6E4AB703}" sibTransId="{D7412D76-1995-47FA-B417-454027522A70}"/>
    <dgm:cxn modelId="{DE228B57-A2A8-49D2-8189-97095294EFE2}" type="presOf" srcId="{D7FF0B1F-6E3C-4C3E-9E55-7FB438AC5F03}" destId="{5B62ECA8-A3D9-422D-B42E-B8C27C93249E}" srcOrd="0" destOrd="0" presId="urn:microsoft.com/office/officeart/2005/8/layout/radial4"/>
    <dgm:cxn modelId="{18EC92FB-E692-4727-B5C6-B0A8198C0C47}" srcId="{D7FF0B1F-6E3C-4C3E-9E55-7FB438AC5F03}" destId="{D87370F1-433E-472A-81DA-0A1051B6190A}" srcOrd="0" destOrd="0" parTransId="{9E4DDD4F-B942-4120-8FBA-351E35381133}" sibTransId="{828B1ADC-1006-47DC-BC67-C18AD84CF3A6}"/>
    <dgm:cxn modelId="{F49878CE-A380-4830-8758-5859A1A62C65}" type="presOf" srcId="{3259C0FD-98F9-48C2-BFD1-E8219771890F}" destId="{E3A3E54B-6377-4EDD-B08F-C43AEA5A66A0}" srcOrd="0" destOrd="0" presId="urn:microsoft.com/office/officeart/2005/8/layout/radial4"/>
    <dgm:cxn modelId="{11CCB8C9-9166-4229-A692-B0FE5331C183}" type="presOf" srcId="{CD3F3997-0F23-4875-872A-4806D9CBAF3C}" destId="{8B39977B-BB92-4B12-906A-6D14DB9FDE58}" srcOrd="0" destOrd="0" presId="urn:microsoft.com/office/officeart/2005/8/layout/radial4"/>
    <dgm:cxn modelId="{F4105DAD-00E0-43BD-BE23-EE6F42126305}" type="presOf" srcId="{61207153-D077-4284-A7B2-DA844EEE299C}" destId="{9C230735-4046-4C7A-AED9-401771AC3412}" srcOrd="0" destOrd="0" presId="urn:microsoft.com/office/officeart/2005/8/layout/radial4"/>
    <dgm:cxn modelId="{4B7BC3DE-414A-4506-9CEE-F9A5B57A25CD}" type="presOf" srcId="{3467D457-5FC6-4A59-92A6-22B004D3A47C}" destId="{DDA2E63A-EFAD-489F-BF00-833B72FBDD19}" srcOrd="0" destOrd="0" presId="urn:microsoft.com/office/officeart/2005/8/layout/radial4"/>
    <dgm:cxn modelId="{FF15D117-9C14-4CD6-9334-9752B2C9B205}" type="presOf" srcId="{9AC26885-1504-41E6-A7B9-07EB9D38878A}" destId="{26A7F6A5-1CC8-42B4-AFB5-ED387AC6365A}" srcOrd="0" destOrd="0" presId="urn:microsoft.com/office/officeart/2005/8/layout/radial4"/>
    <dgm:cxn modelId="{B645D1CF-35FE-4109-A469-004ED8585661}" type="presOf" srcId="{C18DC5CD-112F-413D-A669-5ED5FF3DCAB7}" destId="{ACC8FFC4-6941-4E8B-A93B-813B0031A18E}" srcOrd="0" destOrd="0" presId="urn:microsoft.com/office/officeart/2005/8/layout/radial4"/>
    <dgm:cxn modelId="{D2919141-8575-41FC-8022-8C379B12FE11}" type="presOf" srcId="{C095C335-9E5C-49D2-A375-79167C813888}" destId="{83A2E794-BA16-435E-BCE6-C04352D31CDB}" srcOrd="0" destOrd="0" presId="urn:microsoft.com/office/officeart/2005/8/layout/radial4"/>
    <dgm:cxn modelId="{A6B7BA7B-AB1F-4989-8193-9246D3BF9593}" srcId="{D87370F1-433E-472A-81DA-0A1051B6190A}" destId="{B8494EF1-CE7D-4E95-8C50-388173CE60E8}" srcOrd="3" destOrd="0" parTransId="{24BC050E-9105-4FBF-BED2-F8688321C692}" sibTransId="{92B07012-19FC-48C6-A961-2CE43280EA44}"/>
    <dgm:cxn modelId="{87DFF8E5-5B07-4A57-8BA8-EE3983223030}" type="presOf" srcId="{97391D84-6AF7-4737-BBD7-3F1BB567A303}" destId="{790DC94A-95F1-4FE8-81CA-FD9775FA66E8}" srcOrd="0" destOrd="0" presId="urn:microsoft.com/office/officeart/2005/8/layout/radial4"/>
    <dgm:cxn modelId="{113B0692-2EA4-446A-9873-E977ADBBDAA7}" srcId="{D87370F1-433E-472A-81DA-0A1051B6190A}" destId="{650BF6CA-6293-4C15-A73E-B9B7588BC8DB}" srcOrd="8" destOrd="0" parTransId="{3259C0FD-98F9-48C2-BFD1-E8219771890F}" sibTransId="{ABB94BE9-0B9C-4B93-A854-732840E6A767}"/>
    <dgm:cxn modelId="{FE3368FC-8225-4A24-89CC-50AF5925F600}" type="presOf" srcId="{EB0AB541-E47A-4C54-9B39-214F5791EE66}" destId="{17E48ED5-9502-4C67-857E-E1CB94B826FD}" srcOrd="0" destOrd="0" presId="urn:microsoft.com/office/officeart/2005/8/layout/radial4"/>
    <dgm:cxn modelId="{C205B00D-7540-44BE-9A1C-8371124170AC}" srcId="{D87370F1-433E-472A-81DA-0A1051B6190A}" destId="{EB0AB541-E47A-4C54-9B39-214F5791EE66}" srcOrd="2" destOrd="0" parTransId="{61207153-D077-4284-A7B2-DA844EEE299C}" sibTransId="{F56F3D61-DA33-4D51-8E54-CA4F2723F0C6}"/>
    <dgm:cxn modelId="{C42D8912-F051-4DFB-85D3-9F67E1DF72F3}" type="presOf" srcId="{24BC050E-9105-4FBF-BED2-F8688321C692}" destId="{CD458C9B-0461-43F4-9608-A068C0E78444}" srcOrd="0" destOrd="0" presId="urn:microsoft.com/office/officeart/2005/8/layout/radial4"/>
    <dgm:cxn modelId="{A6E8C78C-9249-46C8-8208-06C151214947}" srcId="{D87370F1-433E-472A-81DA-0A1051B6190A}" destId="{97391D84-6AF7-4737-BBD7-3F1BB567A303}" srcOrd="6" destOrd="0" parTransId="{BAD777B4-E456-441D-84E3-89E95CA5CF5D}" sibTransId="{25FE9A42-EBB9-45AE-BB30-A83953232A46}"/>
    <dgm:cxn modelId="{417A074A-2C45-40D8-A45D-A72B11ABD888}" type="presOf" srcId="{F973B6F4-495F-478B-B0D2-48D0BDB45019}" destId="{DA121C94-2062-431F-9CD7-D26D2FF9A4B3}" srcOrd="0" destOrd="0" presId="urn:microsoft.com/office/officeart/2005/8/layout/radial4"/>
    <dgm:cxn modelId="{4D49C7EE-185E-42EC-964B-5030B8C05DDA}" type="presOf" srcId="{37A0A8DD-ADBA-4260-B473-87F31289ADC5}" destId="{30BEDBE2-C751-4DB8-BFF5-EC8415B86FB4}" srcOrd="0" destOrd="0" presId="urn:microsoft.com/office/officeart/2005/8/layout/radial4"/>
    <dgm:cxn modelId="{32DD9FE7-C566-47ED-870E-B842C0BC6CE2}" type="presOf" srcId="{001051C2-56CA-44D4-B513-3F26650FE35E}" destId="{3CDA258D-BEAB-4493-97E1-91AFAEA57A5D}" srcOrd="0" destOrd="0" presId="urn:microsoft.com/office/officeart/2005/8/layout/radial4"/>
    <dgm:cxn modelId="{9DE21B3D-34F1-4A7E-8BE4-B59081524660}" type="presOf" srcId="{D87370F1-433E-472A-81DA-0A1051B6190A}" destId="{D107977D-84CD-46E9-9580-C9D25610F611}" srcOrd="0" destOrd="0" presId="urn:microsoft.com/office/officeart/2005/8/layout/radial4"/>
    <dgm:cxn modelId="{5C8D45E3-39D9-42CC-A8FF-30B995DF677F}" type="presOf" srcId="{CB6AAF25-6903-4BED-A638-E3980681C69C}" destId="{8E1CF2C6-AE17-44B9-87DB-ACD35709D615}" srcOrd="0" destOrd="0" presId="urn:microsoft.com/office/officeart/2005/8/layout/radial4"/>
    <dgm:cxn modelId="{F187D51B-2C86-4B2C-A90F-D6D999957DBA}" type="presOf" srcId="{8039BD7D-FE55-418D-A88B-FFE84F8E7719}" destId="{216B97FC-111D-440E-91CB-CF4DA1F1B05F}" srcOrd="0" destOrd="0" presId="urn:microsoft.com/office/officeart/2005/8/layout/radial4"/>
    <dgm:cxn modelId="{E07BA7E6-A1E0-4AD5-9515-14079DBD4BC9}" type="presOf" srcId="{3D660334-F3AA-480B-998C-6B56026B2392}" destId="{A021D0DC-3D93-4FB5-880B-1FB1897900CD}" srcOrd="0" destOrd="0" presId="urn:microsoft.com/office/officeart/2005/8/layout/radial4"/>
    <dgm:cxn modelId="{83122099-7F6D-45FB-9E5D-053E5583395B}" type="presOf" srcId="{31F2E6FF-EF04-4A0C-AC40-F6B89C602C9C}" destId="{DD67CD1E-8800-4F12-BEAE-8698B6283775}" srcOrd="0" destOrd="0" presId="urn:microsoft.com/office/officeart/2005/8/layout/radial4"/>
    <dgm:cxn modelId="{0E635B70-FAAF-460B-9225-4E763384D86E}" srcId="{D87370F1-433E-472A-81DA-0A1051B6190A}" destId="{C095C335-9E5C-49D2-A375-79167C813888}" srcOrd="12" destOrd="0" parTransId="{473F55F1-C228-4EEB-8F8E-9B3A9A58A5F9}" sibTransId="{49DE1F95-E05E-4C26-9172-84E8D46AFE3F}"/>
    <dgm:cxn modelId="{8C1A0CBA-6339-4D4D-AB97-1B9F16B1B8BF}" srcId="{D87370F1-433E-472A-81DA-0A1051B6190A}" destId="{3467D457-5FC6-4A59-92A6-22B004D3A47C}" srcOrd="4" destOrd="0" parTransId="{FAD8D14C-F4A1-4A28-ADB9-6E2E380EB881}" sibTransId="{C29D39B2-73DD-4DA1-B7A6-3B91B29875AD}"/>
    <dgm:cxn modelId="{469CB784-A320-4A6A-8DAE-49C41948FE84}" srcId="{D87370F1-433E-472A-81DA-0A1051B6190A}" destId="{CD3F3997-0F23-4875-872A-4806D9CBAF3C}" srcOrd="13" destOrd="0" parTransId="{F973B6F4-495F-478B-B0D2-48D0BDB45019}" sibTransId="{322F41F0-7EF6-4AE0-A9F6-8F75F4D715CB}"/>
    <dgm:cxn modelId="{C22359D1-8641-454C-B83C-253E5BEAB3AB}" type="presOf" srcId="{B8494EF1-CE7D-4E95-8C50-388173CE60E8}" destId="{0C46DB64-7B38-4563-AF3B-9E41F5084C8B}" srcOrd="0" destOrd="0" presId="urn:microsoft.com/office/officeart/2005/8/layout/radial4"/>
    <dgm:cxn modelId="{6ED5B5D0-7FBC-4684-83AF-FBB3A1DFD4C7}" type="presOf" srcId="{ADD21AE5-2917-4D00-868A-0E75C430726B}" destId="{58FBA6BB-8F33-4480-8B69-AA919A12553C}" srcOrd="0" destOrd="0" presId="urn:microsoft.com/office/officeart/2005/8/layout/radial4"/>
    <dgm:cxn modelId="{39F5065F-C6A6-4561-8001-CEE66700BAD2}" srcId="{D87370F1-433E-472A-81DA-0A1051B6190A}" destId="{9AC26885-1504-41E6-A7B9-07EB9D38878A}" srcOrd="1" destOrd="0" parTransId="{02F5644E-AEAB-48F2-AF5A-777C191D849F}" sibTransId="{F4E8276D-3756-4B98-A990-CAE80F3823F3}"/>
    <dgm:cxn modelId="{9A5EFD9B-F967-443E-8B2A-EB16F01D297E}" type="presOf" srcId="{650BF6CA-6293-4C15-A73E-B9B7588BC8DB}" destId="{435AFA49-2F52-4429-9A92-D8531E16CD69}" srcOrd="0" destOrd="0" presId="urn:microsoft.com/office/officeart/2005/8/layout/radial4"/>
    <dgm:cxn modelId="{1F84D1C5-5BAE-40A9-BFAF-E393E94F8429}" type="presOf" srcId="{02F5644E-AEAB-48F2-AF5A-777C191D849F}" destId="{110407C2-BE28-49C8-830E-C8953B2D98F6}" srcOrd="0" destOrd="0" presId="urn:microsoft.com/office/officeart/2005/8/layout/radial4"/>
    <dgm:cxn modelId="{346397D9-B61E-4370-B684-A9BFA7B07F7F}" type="presOf" srcId="{FAD8D14C-F4A1-4A28-ADB9-6E2E380EB881}" destId="{A699F6EC-5C6D-4A39-AB47-15CDAC00E907}" srcOrd="0" destOrd="0" presId="urn:microsoft.com/office/officeart/2005/8/layout/radial4"/>
    <dgm:cxn modelId="{D5C1DF60-4414-4EC0-8564-718647290F9A}" type="presOf" srcId="{FECAF1CA-F16D-4947-8CD1-659A93FFD598}" destId="{CB3C1671-B8BD-409C-827D-CD87F1832D63}" srcOrd="0" destOrd="0" presId="urn:microsoft.com/office/officeart/2005/8/layout/radial4"/>
    <dgm:cxn modelId="{B6971F30-7C22-4269-A987-46F45EC5FE46}" srcId="{D87370F1-433E-472A-81DA-0A1051B6190A}" destId="{ADD21AE5-2917-4D00-868A-0E75C430726B}" srcOrd="11" destOrd="0" parTransId="{C18DC5CD-112F-413D-A669-5ED5FF3DCAB7}" sibTransId="{18FF4D19-A1E0-427C-8B69-2D31B9354589}"/>
    <dgm:cxn modelId="{7F2B461F-52CD-415C-A538-81A6059D3748}" srcId="{D87370F1-433E-472A-81DA-0A1051B6190A}" destId="{FECAF1CA-F16D-4947-8CD1-659A93FFD598}" srcOrd="0" destOrd="0" parTransId="{FE426261-A450-4987-827D-ACB161399662}" sibTransId="{1C8CC2CF-DC52-4120-9A55-5B3D679DB63A}"/>
    <dgm:cxn modelId="{6E94320B-8257-4336-9A82-012756FD3A73}" type="presOf" srcId="{BAD777B4-E456-441D-84E3-89E95CA5CF5D}" destId="{CE358B64-E633-46A2-8AA8-DD54F4FD841B}" srcOrd="0" destOrd="0" presId="urn:microsoft.com/office/officeart/2005/8/layout/radial4"/>
    <dgm:cxn modelId="{A5A4857A-61CE-47B7-8103-79B45FE9769B}" type="presOf" srcId="{9432AB08-B1D2-41E4-9EB5-7DCE6E4AB703}" destId="{B45CB901-B864-414B-AAA0-04EBE6A51BE9}" srcOrd="0" destOrd="0" presId="urn:microsoft.com/office/officeart/2005/8/layout/radial4"/>
    <dgm:cxn modelId="{83D43017-8D92-4423-8B93-F172D5031CEF}" srcId="{D87370F1-433E-472A-81DA-0A1051B6190A}" destId="{1FA2876B-1B47-4A84-8A72-B29A0BCED5A5}" srcOrd="7" destOrd="0" parTransId="{001051C2-56CA-44D4-B513-3F26650FE35E}" sibTransId="{64BA45B1-42E5-42B4-A022-2B1E02B11F62}"/>
    <dgm:cxn modelId="{40AA45D0-35F1-4EC4-8595-346521135474}" type="presOf" srcId="{3BC1F9BB-B86B-410C-846C-92039F798026}" destId="{B108EC12-3B24-4F28-A614-12CB67F87C0F}" srcOrd="0" destOrd="0" presId="urn:microsoft.com/office/officeart/2005/8/layout/radial4"/>
    <dgm:cxn modelId="{B46E452C-C155-404A-A664-4A90A28DFC4A}" srcId="{D87370F1-433E-472A-81DA-0A1051B6190A}" destId="{C5559133-6B54-46FF-8188-A3F85AA4292E}" srcOrd="14" destOrd="0" parTransId="{37A0A8DD-ADBA-4260-B473-87F31289ADC5}" sibTransId="{B9558633-4DD8-43FF-898A-EAAFA0037CDD}"/>
    <dgm:cxn modelId="{D9C5749F-A40B-4DE1-A04A-2906213D1375}" srcId="{D87370F1-433E-472A-81DA-0A1051B6190A}" destId="{3BC1F9BB-B86B-410C-846C-92039F798026}" srcOrd="10" destOrd="0" parTransId="{31F2E6FF-EF04-4A0C-AC40-F6B89C602C9C}" sibTransId="{69C1B4A9-CC34-4DBD-9355-1B8938072C0C}"/>
    <dgm:cxn modelId="{DA66AA93-C089-45CB-B68A-F310BC6ED10A}" type="presParOf" srcId="{5B62ECA8-A3D9-422D-B42E-B8C27C93249E}" destId="{D107977D-84CD-46E9-9580-C9D25610F611}" srcOrd="0" destOrd="0" presId="urn:microsoft.com/office/officeart/2005/8/layout/radial4"/>
    <dgm:cxn modelId="{EDD0FF2F-513C-4583-AA04-3D954DE7613D}" type="presParOf" srcId="{5B62ECA8-A3D9-422D-B42E-B8C27C93249E}" destId="{CD0F8F6F-6F52-4ECF-9331-C4BD2CEF32E6}" srcOrd="1" destOrd="0" presId="urn:microsoft.com/office/officeart/2005/8/layout/radial4"/>
    <dgm:cxn modelId="{4AB9DC3A-DFD5-44AA-890B-65AB4B79CFAC}" type="presParOf" srcId="{5B62ECA8-A3D9-422D-B42E-B8C27C93249E}" destId="{CB3C1671-B8BD-409C-827D-CD87F1832D63}" srcOrd="2" destOrd="0" presId="urn:microsoft.com/office/officeart/2005/8/layout/radial4"/>
    <dgm:cxn modelId="{22755464-32BA-4296-83E6-BA53864A8A12}" type="presParOf" srcId="{5B62ECA8-A3D9-422D-B42E-B8C27C93249E}" destId="{110407C2-BE28-49C8-830E-C8953B2D98F6}" srcOrd="3" destOrd="0" presId="urn:microsoft.com/office/officeart/2005/8/layout/radial4"/>
    <dgm:cxn modelId="{4364B938-EECD-414A-AFB9-3B3FF4B4DD50}" type="presParOf" srcId="{5B62ECA8-A3D9-422D-B42E-B8C27C93249E}" destId="{26A7F6A5-1CC8-42B4-AFB5-ED387AC6365A}" srcOrd="4" destOrd="0" presId="urn:microsoft.com/office/officeart/2005/8/layout/radial4"/>
    <dgm:cxn modelId="{9A05A307-53C9-4569-921B-90AF1AD2F102}" type="presParOf" srcId="{5B62ECA8-A3D9-422D-B42E-B8C27C93249E}" destId="{9C230735-4046-4C7A-AED9-401771AC3412}" srcOrd="5" destOrd="0" presId="urn:microsoft.com/office/officeart/2005/8/layout/radial4"/>
    <dgm:cxn modelId="{0E356F6C-DA0C-4414-B7C8-8808EF1E01D6}" type="presParOf" srcId="{5B62ECA8-A3D9-422D-B42E-B8C27C93249E}" destId="{17E48ED5-9502-4C67-857E-E1CB94B826FD}" srcOrd="6" destOrd="0" presId="urn:microsoft.com/office/officeart/2005/8/layout/radial4"/>
    <dgm:cxn modelId="{B4B449E9-844C-482E-AF57-C76D3C39EB79}" type="presParOf" srcId="{5B62ECA8-A3D9-422D-B42E-B8C27C93249E}" destId="{CD458C9B-0461-43F4-9608-A068C0E78444}" srcOrd="7" destOrd="0" presId="urn:microsoft.com/office/officeart/2005/8/layout/radial4"/>
    <dgm:cxn modelId="{1BA91E3C-0AD2-4F1E-BECF-EF8880BDDC5B}" type="presParOf" srcId="{5B62ECA8-A3D9-422D-B42E-B8C27C93249E}" destId="{0C46DB64-7B38-4563-AF3B-9E41F5084C8B}" srcOrd="8" destOrd="0" presId="urn:microsoft.com/office/officeart/2005/8/layout/radial4"/>
    <dgm:cxn modelId="{2C7ED599-F281-4D08-8519-FD763741AE18}" type="presParOf" srcId="{5B62ECA8-A3D9-422D-B42E-B8C27C93249E}" destId="{A699F6EC-5C6D-4A39-AB47-15CDAC00E907}" srcOrd="9" destOrd="0" presId="urn:microsoft.com/office/officeart/2005/8/layout/radial4"/>
    <dgm:cxn modelId="{44C61284-1BB4-49FA-ACD1-E119C794DD52}" type="presParOf" srcId="{5B62ECA8-A3D9-422D-B42E-B8C27C93249E}" destId="{DDA2E63A-EFAD-489F-BF00-833B72FBDD19}" srcOrd="10" destOrd="0" presId="urn:microsoft.com/office/officeart/2005/8/layout/radial4"/>
    <dgm:cxn modelId="{C7C2D9A0-F317-4439-88B5-5767BB610AA7}" type="presParOf" srcId="{5B62ECA8-A3D9-422D-B42E-B8C27C93249E}" destId="{8E1CF2C6-AE17-44B9-87DB-ACD35709D615}" srcOrd="11" destOrd="0" presId="urn:microsoft.com/office/officeart/2005/8/layout/radial4"/>
    <dgm:cxn modelId="{4D6BDA24-D136-4AE5-8944-B32E75063B0D}" type="presParOf" srcId="{5B62ECA8-A3D9-422D-B42E-B8C27C93249E}" destId="{216B97FC-111D-440E-91CB-CF4DA1F1B05F}" srcOrd="12" destOrd="0" presId="urn:microsoft.com/office/officeart/2005/8/layout/radial4"/>
    <dgm:cxn modelId="{1F92081B-489E-45DB-A825-3F8C2ADA975D}" type="presParOf" srcId="{5B62ECA8-A3D9-422D-B42E-B8C27C93249E}" destId="{CE358B64-E633-46A2-8AA8-DD54F4FD841B}" srcOrd="13" destOrd="0" presId="urn:microsoft.com/office/officeart/2005/8/layout/radial4"/>
    <dgm:cxn modelId="{36D3AFC8-5BBA-4F72-B317-79C4CE375599}" type="presParOf" srcId="{5B62ECA8-A3D9-422D-B42E-B8C27C93249E}" destId="{790DC94A-95F1-4FE8-81CA-FD9775FA66E8}" srcOrd="14" destOrd="0" presId="urn:microsoft.com/office/officeart/2005/8/layout/radial4"/>
    <dgm:cxn modelId="{EF7E78B2-A96E-4971-8547-EA99E070698E}" type="presParOf" srcId="{5B62ECA8-A3D9-422D-B42E-B8C27C93249E}" destId="{3CDA258D-BEAB-4493-97E1-91AFAEA57A5D}" srcOrd="15" destOrd="0" presId="urn:microsoft.com/office/officeart/2005/8/layout/radial4"/>
    <dgm:cxn modelId="{C7B1E902-CFFF-4B66-A7AA-18B13E0DE9A0}" type="presParOf" srcId="{5B62ECA8-A3D9-422D-B42E-B8C27C93249E}" destId="{96CD9027-DE14-4F65-9065-493C7C39B15C}" srcOrd="16" destOrd="0" presId="urn:microsoft.com/office/officeart/2005/8/layout/radial4"/>
    <dgm:cxn modelId="{51471990-46F8-44AD-94D6-503755AF033D}" type="presParOf" srcId="{5B62ECA8-A3D9-422D-B42E-B8C27C93249E}" destId="{E3A3E54B-6377-4EDD-B08F-C43AEA5A66A0}" srcOrd="17" destOrd="0" presId="urn:microsoft.com/office/officeart/2005/8/layout/radial4"/>
    <dgm:cxn modelId="{F6963063-D8C2-40E1-9957-DD9687085B37}" type="presParOf" srcId="{5B62ECA8-A3D9-422D-B42E-B8C27C93249E}" destId="{435AFA49-2F52-4429-9A92-D8531E16CD69}" srcOrd="18" destOrd="0" presId="urn:microsoft.com/office/officeart/2005/8/layout/radial4"/>
    <dgm:cxn modelId="{17D6D892-96A6-42CE-BF16-A75AAF7963B2}" type="presParOf" srcId="{5B62ECA8-A3D9-422D-B42E-B8C27C93249E}" destId="{B45CB901-B864-414B-AAA0-04EBE6A51BE9}" srcOrd="19" destOrd="0" presId="urn:microsoft.com/office/officeart/2005/8/layout/radial4"/>
    <dgm:cxn modelId="{75816731-B898-4E31-917C-07DB7B6D392E}" type="presParOf" srcId="{5B62ECA8-A3D9-422D-B42E-B8C27C93249E}" destId="{A021D0DC-3D93-4FB5-880B-1FB1897900CD}" srcOrd="20" destOrd="0" presId="urn:microsoft.com/office/officeart/2005/8/layout/radial4"/>
    <dgm:cxn modelId="{98FEF69F-4AD3-4DC8-9B46-EF4C54885FE5}" type="presParOf" srcId="{5B62ECA8-A3D9-422D-B42E-B8C27C93249E}" destId="{DD67CD1E-8800-4F12-BEAE-8698B6283775}" srcOrd="21" destOrd="0" presId="urn:microsoft.com/office/officeart/2005/8/layout/radial4"/>
    <dgm:cxn modelId="{7CFE8716-EAD1-4BD9-AD99-1BF6CCEECD8E}" type="presParOf" srcId="{5B62ECA8-A3D9-422D-B42E-B8C27C93249E}" destId="{B108EC12-3B24-4F28-A614-12CB67F87C0F}" srcOrd="22" destOrd="0" presId="urn:microsoft.com/office/officeart/2005/8/layout/radial4"/>
    <dgm:cxn modelId="{47B3EB52-558B-441D-9A35-7CD11DDCA557}" type="presParOf" srcId="{5B62ECA8-A3D9-422D-B42E-B8C27C93249E}" destId="{ACC8FFC4-6941-4E8B-A93B-813B0031A18E}" srcOrd="23" destOrd="0" presId="urn:microsoft.com/office/officeart/2005/8/layout/radial4"/>
    <dgm:cxn modelId="{0C352DA8-FDF2-4EE0-97AB-D6E3EF93D3BB}" type="presParOf" srcId="{5B62ECA8-A3D9-422D-B42E-B8C27C93249E}" destId="{58FBA6BB-8F33-4480-8B69-AA919A12553C}" srcOrd="24" destOrd="0" presId="urn:microsoft.com/office/officeart/2005/8/layout/radial4"/>
    <dgm:cxn modelId="{A7620437-0564-4B1E-9E7E-D7A55CE80C1B}" type="presParOf" srcId="{5B62ECA8-A3D9-422D-B42E-B8C27C93249E}" destId="{393B7CB3-708E-4B2C-ABB6-DE2987D1374E}" srcOrd="25" destOrd="0" presId="urn:microsoft.com/office/officeart/2005/8/layout/radial4"/>
    <dgm:cxn modelId="{454CDFF4-D300-42F4-8B0A-F014633C0E1F}" type="presParOf" srcId="{5B62ECA8-A3D9-422D-B42E-B8C27C93249E}" destId="{83A2E794-BA16-435E-BCE6-C04352D31CDB}" srcOrd="26" destOrd="0" presId="urn:microsoft.com/office/officeart/2005/8/layout/radial4"/>
    <dgm:cxn modelId="{6B6B7763-B14C-43B8-A0E7-2BC2237BC188}" type="presParOf" srcId="{5B62ECA8-A3D9-422D-B42E-B8C27C93249E}" destId="{DA121C94-2062-431F-9CD7-D26D2FF9A4B3}" srcOrd="27" destOrd="0" presId="urn:microsoft.com/office/officeart/2005/8/layout/radial4"/>
    <dgm:cxn modelId="{C6A22B0F-CDA5-47DE-B10F-013419E8F556}" type="presParOf" srcId="{5B62ECA8-A3D9-422D-B42E-B8C27C93249E}" destId="{8B39977B-BB92-4B12-906A-6D14DB9FDE58}" srcOrd="28" destOrd="0" presId="urn:microsoft.com/office/officeart/2005/8/layout/radial4"/>
    <dgm:cxn modelId="{9492782A-74C2-4199-8C2B-C0899805AB67}" type="presParOf" srcId="{5B62ECA8-A3D9-422D-B42E-B8C27C93249E}" destId="{30BEDBE2-C751-4DB8-BFF5-EC8415B86FB4}" srcOrd="29" destOrd="0" presId="urn:microsoft.com/office/officeart/2005/8/layout/radial4"/>
    <dgm:cxn modelId="{96C53FF6-513A-418E-81F5-42B3B99FCD72}" type="presParOf" srcId="{5B62ECA8-A3D9-422D-B42E-B8C27C93249E}" destId="{2D271483-7A43-4A38-9C76-25A835EC2139}" srcOrd="3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22792-D607-46E0-998E-6281B0526915}"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pPr rtl="1"/>
          <a:endParaRPr lang="he-IL"/>
        </a:p>
      </dgm:t>
    </dgm:pt>
    <dgm:pt modelId="{1F6A6BF2-56C8-43E7-8949-A2BDE2A7523E}">
      <dgm:prSet phldrT="[טקסט]"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he-IL" sz="2400" b="1"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תפקודי לומד נדרשים במאה ה- 21</a:t>
          </a:r>
        </a:p>
        <a:p>
          <a:pPr marL="0" marR="0" indent="0" defTabSz="914400" rtl="1" eaLnBrk="1" fontAlgn="auto" latinLnBrk="0" hangingPunct="1">
            <a:lnSpc>
              <a:spcPct val="100000"/>
            </a:lnSpc>
            <a:spcBef>
              <a:spcPts val="0"/>
            </a:spcBef>
            <a:spcAft>
              <a:spcPts val="0"/>
            </a:spcAft>
            <a:buClrTx/>
            <a:buSzTx/>
            <a:buFontTx/>
            <a:buNone/>
            <a:tabLst/>
            <a:defRPr/>
          </a:pPr>
          <a:r>
            <a:rPr lang="he-IL" sz="1800" b="1"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(מתוך אתר </a:t>
          </a:r>
          <a:r>
            <a:rPr lang="he-IL" sz="1800" b="1" dirty="0" err="1"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או"ח</a:t>
          </a:r>
          <a:r>
            <a:rPr lang="he-IL" sz="1800" b="1"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he-IL" sz="1800" dirty="0">
            <a:solidFill>
              <a:schemeClr val="accent6">
                <a:lumMod val="75000"/>
              </a:schemeClr>
            </a:solidFill>
          </a:endParaRPr>
        </a:p>
      </dgm:t>
    </dgm:pt>
    <dgm:pt modelId="{377E80D2-B1B5-4A11-A802-D02096AFE717}" type="parTrans" cxnId="{DAE0BAF6-938C-4BF4-B057-6834DE54624E}">
      <dgm:prSet/>
      <dgm:spPr/>
      <dgm:t>
        <a:bodyPr/>
        <a:lstStyle/>
        <a:p>
          <a:pPr rtl="1"/>
          <a:endParaRPr lang="he-IL"/>
        </a:p>
      </dgm:t>
    </dgm:pt>
    <dgm:pt modelId="{019320F8-F750-40A2-9358-D55FD539D796}" type="sibTrans" cxnId="{DAE0BAF6-938C-4BF4-B057-6834DE54624E}">
      <dgm:prSet/>
      <dgm:spPr/>
      <dgm:t>
        <a:bodyPr/>
        <a:lstStyle/>
        <a:p>
          <a:pPr rtl="1"/>
          <a:endParaRPr lang="he-IL"/>
        </a:p>
      </dgm:t>
    </dgm:pt>
    <dgm:pt modelId="{3A3AB7ED-64C1-4CFE-8A3C-B1834DB033B9}">
      <dgm:prSet phldrT="[טקסט]" custT="1"/>
      <dgm:spPr/>
      <dgm:t>
        <a:bodyPr/>
        <a:lstStyle/>
        <a:p>
          <a:pPr rtl="1"/>
          <a:r>
            <a:rPr lang="he-IL" sz="1200" b="1" dirty="0" smtClean="0">
              <a:solidFill>
                <a:schemeClr val="accent6">
                  <a:lumMod val="50000"/>
                </a:schemeClr>
              </a:solidFill>
              <a:latin typeface="David" panose="020E0502060401010101" pitchFamily="34" charset="-79"/>
              <a:cs typeface="David" panose="020E0502060401010101" pitchFamily="34" charset="-79"/>
            </a:rPr>
            <a:t>הבנה מעמיקה בבסיס ידע שהוגדר בתכנית הלימודים</a:t>
          </a:r>
          <a:r>
            <a:rPr lang="he-IL" sz="1200" dirty="0" smtClean="0">
              <a:solidFill>
                <a:schemeClr val="accent6">
                  <a:lumMod val="50000"/>
                </a:schemeClr>
              </a:solidFill>
              <a:latin typeface="David" panose="020E0502060401010101" pitchFamily="34" charset="-79"/>
              <a:cs typeface="David" panose="020E0502060401010101" pitchFamily="34" charset="-79"/>
            </a:rPr>
            <a:t> </a:t>
          </a:r>
          <a:r>
            <a:rPr lang="he-IL" sz="1200" b="1" dirty="0" smtClean="0">
              <a:solidFill>
                <a:schemeClr val="accent6">
                  <a:lumMod val="50000"/>
                </a:schemeClr>
              </a:solidFill>
              <a:latin typeface="David" panose="020E0502060401010101" pitchFamily="34" charset="-79"/>
              <a:cs typeface="David" panose="020E0502060401010101" pitchFamily="34" charset="-79"/>
            </a:rPr>
            <a:t>ובנושאי הבחירה </a:t>
          </a:r>
          <a:br>
            <a:rPr lang="he-IL" sz="12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(קוגניטיבי)</a:t>
          </a:r>
          <a:endParaRPr lang="he-IL" sz="1200" b="1" dirty="0">
            <a:solidFill>
              <a:srgbClr val="002060"/>
            </a:solidFill>
            <a:latin typeface="David" panose="020E0502060401010101" pitchFamily="34" charset="-79"/>
            <a:cs typeface="David" panose="020E0502060401010101" pitchFamily="34" charset="-79"/>
          </a:endParaRPr>
        </a:p>
      </dgm:t>
    </dgm:pt>
    <dgm:pt modelId="{7CDD2537-C6D6-438D-BD6E-EFEEE7AA63F6}" type="parTrans" cxnId="{797786A0-1507-4820-9FEA-2D0A34E1DBEA}">
      <dgm:prSet/>
      <dgm:spPr/>
      <dgm:t>
        <a:bodyPr/>
        <a:lstStyle/>
        <a:p>
          <a:pPr rtl="1"/>
          <a:endParaRPr lang="he-IL"/>
        </a:p>
      </dgm:t>
    </dgm:pt>
    <dgm:pt modelId="{031D6DD3-D881-460E-9F8A-D459A6F0B477}" type="sibTrans" cxnId="{797786A0-1507-4820-9FEA-2D0A34E1DBEA}">
      <dgm:prSet/>
      <dgm:spPr/>
      <dgm:t>
        <a:bodyPr/>
        <a:lstStyle/>
        <a:p>
          <a:pPr rtl="1"/>
          <a:endParaRPr lang="he-IL"/>
        </a:p>
      </dgm:t>
    </dgm:pt>
    <dgm:pt modelId="{257356BD-61A0-46B0-8DA7-002A0AA7B61E}">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חשיבה ביקורתית </a:t>
          </a:r>
          <a:r>
            <a:rPr lang="he-IL" sz="1200" b="1" dirty="0" smtClean="0">
              <a:latin typeface="David" panose="020E0502060401010101" pitchFamily="34" charset="-79"/>
              <a:cs typeface="David" panose="020E0502060401010101" pitchFamily="34" charset="-79"/>
            </a:rPr>
            <a:t/>
          </a:r>
          <a:br>
            <a:rPr lang="he-IL" sz="1200" b="1" dirty="0" smtClean="0">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(קוגניטיבי)</a:t>
          </a:r>
          <a:endParaRPr lang="he-IL" sz="1200" b="1" dirty="0">
            <a:solidFill>
              <a:srgbClr val="002060"/>
            </a:solidFill>
            <a:latin typeface="David" panose="020E0502060401010101" pitchFamily="34" charset="-79"/>
            <a:cs typeface="David" panose="020E0502060401010101" pitchFamily="34" charset="-79"/>
          </a:endParaRPr>
        </a:p>
      </dgm:t>
    </dgm:pt>
    <dgm:pt modelId="{14264356-50C6-4146-B505-0E6B09AF03F3}" type="parTrans" cxnId="{17DE8DEA-5191-45BB-9354-3C3AC9FB5B9B}">
      <dgm:prSet/>
      <dgm:spPr/>
      <dgm:t>
        <a:bodyPr/>
        <a:lstStyle/>
        <a:p>
          <a:pPr rtl="1"/>
          <a:endParaRPr lang="he-IL"/>
        </a:p>
      </dgm:t>
    </dgm:pt>
    <dgm:pt modelId="{9334F283-D844-492F-A425-10E6EDA1671F}" type="sibTrans" cxnId="{17DE8DEA-5191-45BB-9354-3C3AC9FB5B9B}">
      <dgm:prSet/>
      <dgm:spPr/>
      <dgm:t>
        <a:bodyPr/>
        <a:lstStyle/>
        <a:p>
          <a:pPr rtl="1"/>
          <a:endParaRPr lang="he-IL"/>
        </a:p>
      </dgm:t>
    </dgm:pt>
    <dgm:pt modelId="{CC8DF557-F5BA-4E4D-829F-651CD02974BF}">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חשיבה יצירתית </a:t>
          </a:r>
          <a:br>
            <a:rPr lang="he-IL" sz="16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(קוגניטיבי)</a:t>
          </a:r>
          <a:endParaRPr lang="he-IL" sz="1200" b="1" dirty="0">
            <a:solidFill>
              <a:srgbClr val="002060"/>
            </a:solidFill>
            <a:latin typeface="David" panose="020E0502060401010101" pitchFamily="34" charset="-79"/>
            <a:cs typeface="David" panose="020E0502060401010101" pitchFamily="34" charset="-79"/>
          </a:endParaRPr>
        </a:p>
      </dgm:t>
    </dgm:pt>
    <dgm:pt modelId="{581AC889-4906-434D-9F81-C5764581A621}" type="parTrans" cxnId="{8BB3A775-27FF-4258-89F0-E9D76A2693E7}">
      <dgm:prSet/>
      <dgm:spPr/>
      <dgm:t>
        <a:bodyPr/>
        <a:lstStyle/>
        <a:p>
          <a:pPr rtl="1"/>
          <a:endParaRPr lang="he-IL"/>
        </a:p>
      </dgm:t>
    </dgm:pt>
    <dgm:pt modelId="{00409744-B389-407C-82FB-362A15A68708}" type="sibTrans" cxnId="{8BB3A775-27FF-4258-89F0-E9D76A2693E7}">
      <dgm:prSet/>
      <dgm:spPr/>
      <dgm:t>
        <a:bodyPr/>
        <a:lstStyle/>
        <a:p>
          <a:pPr rtl="1"/>
          <a:endParaRPr lang="he-IL"/>
        </a:p>
      </dgm:t>
    </dgm:pt>
    <dgm:pt modelId="{6F1946E1-BDB5-45B7-98EF-29B632F6D5E5}">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חשיבה</a:t>
          </a:r>
          <a:r>
            <a:rPr lang="en-US" sz="1600" b="1" dirty="0" smtClean="0">
              <a:solidFill>
                <a:schemeClr val="accent6">
                  <a:lumMod val="50000"/>
                </a:schemeClr>
              </a:solidFill>
              <a:latin typeface="David" panose="020E0502060401010101" pitchFamily="34" charset="-79"/>
              <a:cs typeface="David" panose="020E0502060401010101" pitchFamily="34" charset="-79"/>
            </a:rPr>
            <a:t/>
          </a:r>
          <a:br>
            <a:rPr lang="en-US" sz="1600" b="1" dirty="0" smtClean="0">
              <a:solidFill>
                <a:schemeClr val="accent6">
                  <a:lumMod val="50000"/>
                </a:schemeClr>
              </a:solidFill>
              <a:latin typeface="David" panose="020E0502060401010101" pitchFamily="34" charset="-79"/>
              <a:cs typeface="David" panose="020E0502060401010101" pitchFamily="34" charset="-79"/>
            </a:rPr>
          </a:br>
          <a:r>
            <a:rPr lang="he-IL" sz="1600" b="1" dirty="0" smtClean="0">
              <a:solidFill>
                <a:schemeClr val="accent6">
                  <a:lumMod val="50000"/>
                </a:schemeClr>
              </a:solidFill>
              <a:latin typeface="David" panose="020E0502060401010101" pitchFamily="34" charset="-79"/>
              <a:cs typeface="David" panose="020E0502060401010101" pitchFamily="34" charset="-79"/>
            </a:rPr>
            <a:t>רפלקטיבית </a:t>
          </a:r>
          <a:r>
            <a:rPr lang="he-IL" sz="800" b="1" dirty="0" smtClean="0"/>
            <a:t/>
          </a:r>
          <a:br>
            <a:rPr lang="he-IL" sz="800" b="1" dirty="0" smtClean="0"/>
          </a:br>
          <a:r>
            <a:rPr lang="he-IL" sz="1200" b="1" dirty="0" smtClean="0">
              <a:solidFill>
                <a:srgbClr val="002060"/>
              </a:solidFill>
              <a:latin typeface="David" panose="020E0502060401010101" pitchFamily="34" charset="-79"/>
              <a:cs typeface="David" panose="020E0502060401010101" pitchFamily="34" charset="-79"/>
            </a:rPr>
            <a:t>(מטה קוגניטיבי)</a:t>
          </a:r>
          <a:endParaRPr lang="he-IL" sz="1200" b="1" dirty="0">
            <a:solidFill>
              <a:srgbClr val="002060"/>
            </a:solidFill>
            <a:latin typeface="David" panose="020E0502060401010101" pitchFamily="34" charset="-79"/>
            <a:cs typeface="David" panose="020E0502060401010101" pitchFamily="34" charset="-79"/>
          </a:endParaRPr>
        </a:p>
      </dgm:t>
    </dgm:pt>
    <dgm:pt modelId="{513CB07E-F46E-4F38-8BCD-3306597FAE74}" type="parTrans" cxnId="{BD923018-209B-4217-9F35-E5FC0CE84BDA}">
      <dgm:prSet/>
      <dgm:spPr/>
      <dgm:t>
        <a:bodyPr/>
        <a:lstStyle/>
        <a:p>
          <a:pPr rtl="1"/>
          <a:endParaRPr lang="he-IL"/>
        </a:p>
      </dgm:t>
    </dgm:pt>
    <dgm:pt modelId="{0EC44F72-2A1C-4F3E-AA8D-2FA09341B4CC}" type="sibTrans" cxnId="{BD923018-209B-4217-9F35-E5FC0CE84BDA}">
      <dgm:prSet/>
      <dgm:spPr/>
      <dgm:t>
        <a:bodyPr/>
        <a:lstStyle/>
        <a:p>
          <a:pPr rtl="1"/>
          <a:endParaRPr lang="he-IL"/>
        </a:p>
      </dgm:t>
    </dgm:pt>
    <dgm:pt modelId="{7B12225E-258D-4553-90C3-73EAB618C958}">
      <dgm:prSet phldrT="[טקסט]" custT="1"/>
      <dgm:spPr/>
      <dgm:t>
        <a:bodyPr/>
        <a:lstStyle/>
        <a:p>
          <a:pPr rtl="1"/>
          <a:r>
            <a:rPr lang="he-IL" sz="1400" b="1" dirty="0" smtClean="0">
              <a:solidFill>
                <a:schemeClr val="accent6">
                  <a:lumMod val="50000"/>
                </a:schemeClr>
              </a:solidFill>
              <a:latin typeface="David" panose="020E0502060401010101" pitchFamily="34" charset="-79"/>
              <a:cs typeface="David" panose="020E0502060401010101" pitchFamily="34" charset="-79"/>
            </a:rPr>
            <a:t>למידה </a:t>
          </a:r>
          <a:r>
            <a:rPr lang="en-US" sz="1400" b="1" dirty="0" smtClean="0">
              <a:solidFill>
                <a:schemeClr val="accent6">
                  <a:lumMod val="50000"/>
                </a:schemeClr>
              </a:solidFill>
              <a:latin typeface="David" panose="020E0502060401010101" pitchFamily="34" charset="-79"/>
              <a:cs typeface="David" panose="020E0502060401010101" pitchFamily="34" charset="-79"/>
            </a:rPr>
            <a:t/>
          </a:r>
          <a:br>
            <a:rPr lang="en-US" sz="1400" b="1" dirty="0" smtClean="0">
              <a:solidFill>
                <a:schemeClr val="accent6">
                  <a:lumMod val="50000"/>
                </a:schemeClr>
              </a:solidFill>
              <a:latin typeface="David" panose="020E0502060401010101" pitchFamily="34" charset="-79"/>
              <a:cs typeface="David" panose="020E0502060401010101" pitchFamily="34" charset="-79"/>
            </a:rPr>
          </a:br>
          <a:r>
            <a:rPr lang="he-IL" sz="1400" b="1" dirty="0" smtClean="0">
              <a:solidFill>
                <a:schemeClr val="accent6">
                  <a:lumMod val="50000"/>
                </a:schemeClr>
              </a:solidFill>
              <a:latin typeface="David" panose="020E0502060401010101" pitchFamily="34" charset="-79"/>
              <a:cs typeface="David" panose="020E0502060401010101" pitchFamily="34" charset="-79"/>
            </a:rPr>
            <a:t>חושית-תנועתית</a:t>
          </a:r>
          <a:r>
            <a:rPr lang="en-US" sz="1400" b="1" dirty="0" smtClean="0">
              <a:solidFill>
                <a:schemeClr val="accent6">
                  <a:lumMod val="50000"/>
                </a:schemeClr>
              </a:solidFill>
              <a:latin typeface="David" panose="020E0502060401010101" pitchFamily="34" charset="-79"/>
              <a:cs typeface="David" panose="020E0502060401010101" pitchFamily="34" charset="-79"/>
            </a:rPr>
            <a:t/>
          </a:r>
          <a:br>
            <a:rPr lang="en-US" sz="14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(חושי תנועתי)</a:t>
          </a:r>
          <a:endParaRPr lang="he-IL" sz="1200" b="1" dirty="0">
            <a:solidFill>
              <a:srgbClr val="002060"/>
            </a:solidFill>
            <a:latin typeface="David" panose="020E0502060401010101" pitchFamily="34" charset="-79"/>
            <a:cs typeface="David" panose="020E0502060401010101" pitchFamily="34" charset="-79"/>
          </a:endParaRPr>
        </a:p>
      </dgm:t>
    </dgm:pt>
    <dgm:pt modelId="{DD5DD354-28F6-4797-978A-8C01B9088E8C}" type="parTrans" cxnId="{60E3FBC8-F096-4A6C-9E6B-B3785CB712E2}">
      <dgm:prSet/>
      <dgm:spPr/>
      <dgm:t>
        <a:bodyPr/>
        <a:lstStyle/>
        <a:p>
          <a:pPr rtl="1"/>
          <a:endParaRPr lang="he-IL"/>
        </a:p>
      </dgm:t>
    </dgm:pt>
    <dgm:pt modelId="{E47ADDC1-E052-41F9-9C9A-748271314771}" type="sibTrans" cxnId="{60E3FBC8-F096-4A6C-9E6B-B3785CB712E2}">
      <dgm:prSet/>
      <dgm:spPr/>
      <dgm:t>
        <a:bodyPr/>
        <a:lstStyle/>
        <a:p>
          <a:pPr rtl="1"/>
          <a:endParaRPr lang="he-IL"/>
        </a:p>
      </dgm:t>
    </dgm:pt>
    <dgm:pt modelId="{9E61646B-CDF3-45A8-B6FE-B71CFE467EC9}">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עבודה בצוות </a:t>
          </a:r>
          <a:r>
            <a:rPr lang="he-IL" sz="800" b="1" dirty="0" smtClean="0"/>
            <a:t/>
          </a:r>
          <a:br>
            <a:rPr lang="he-IL" sz="800" b="1" dirty="0" smtClean="0"/>
          </a:br>
          <a:r>
            <a:rPr lang="he-IL" sz="1200" b="1" dirty="0" smtClean="0">
              <a:solidFill>
                <a:srgbClr val="002060"/>
              </a:solidFill>
              <a:latin typeface="David" panose="020E0502060401010101" pitchFamily="34" charset="-79"/>
              <a:cs typeface="David" panose="020E0502060401010101" pitchFamily="34" charset="-79"/>
            </a:rPr>
            <a:t>(בין אישי)</a:t>
          </a:r>
          <a:endParaRPr lang="he-IL" sz="1200" b="1" dirty="0">
            <a:solidFill>
              <a:srgbClr val="002060"/>
            </a:solidFill>
            <a:latin typeface="David" panose="020E0502060401010101" pitchFamily="34" charset="-79"/>
            <a:cs typeface="David" panose="020E0502060401010101" pitchFamily="34" charset="-79"/>
          </a:endParaRPr>
        </a:p>
      </dgm:t>
    </dgm:pt>
    <dgm:pt modelId="{20504808-3655-4E96-B247-11648DE5403C}" type="parTrans" cxnId="{7DD0BF13-1FC0-4730-9503-FAC0A4CA666F}">
      <dgm:prSet/>
      <dgm:spPr/>
      <dgm:t>
        <a:bodyPr/>
        <a:lstStyle/>
        <a:p>
          <a:pPr rtl="1"/>
          <a:endParaRPr lang="he-IL"/>
        </a:p>
      </dgm:t>
    </dgm:pt>
    <dgm:pt modelId="{37D274D9-05A6-4FCD-A9AD-D5DBBC045515}" type="sibTrans" cxnId="{7DD0BF13-1FC0-4730-9503-FAC0A4CA666F}">
      <dgm:prSet/>
      <dgm:spPr/>
      <dgm:t>
        <a:bodyPr/>
        <a:lstStyle/>
        <a:p>
          <a:pPr rtl="1"/>
          <a:endParaRPr lang="he-IL"/>
        </a:p>
      </dgm:t>
    </dgm:pt>
    <dgm:pt modelId="{5EA78316-7B0F-4DA6-B714-3A42403E8A2C}">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ניהול שיח מכבד ומקדם </a:t>
          </a:r>
          <a:br>
            <a:rPr lang="he-IL" sz="16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(בין אישי)</a:t>
          </a:r>
          <a:endParaRPr lang="he-IL" sz="1200" b="1" dirty="0">
            <a:solidFill>
              <a:srgbClr val="002060"/>
            </a:solidFill>
            <a:latin typeface="David" panose="020E0502060401010101" pitchFamily="34" charset="-79"/>
            <a:cs typeface="David" panose="020E0502060401010101" pitchFamily="34" charset="-79"/>
          </a:endParaRPr>
        </a:p>
      </dgm:t>
    </dgm:pt>
    <dgm:pt modelId="{6521E322-3826-4AE0-90D8-F7D54DD718D2}" type="parTrans" cxnId="{2876701B-94C3-4159-B99B-61C1E7B09312}">
      <dgm:prSet/>
      <dgm:spPr/>
      <dgm:t>
        <a:bodyPr/>
        <a:lstStyle/>
        <a:p>
          <a:pPr rtl="1"/>
          <a:endParaRPr lang="he-IL"/>
        </a:p>
      </dgm:t>
    </dgm:pt>
    <dgm:pt modelId="{22A70F91-15E2-485E-AC2D-0FD9B284820B}" type="sibTrans" cxnId="{2876701B-94C3-4159-B99B-61C1E7B09312}">
      <dgm:prSet/>
      <dgm:spPr/>
      <dgm:t>
        <a:bodyPr/>
        <a:lstStyle/>
        <a:p>
          <a:pPr rtl="1"/>
          <a:endParaRPr lang="he-IL"/>
        </a:p>
      </dgm:t>
    </dgm:pt>
    <dgm:pt modelId="{7EB18E7B-9C95-40B4-8916-91BABAEEDD46}">
      <dgm:prSet phldrT="[טקסט]" custT="1"/>
      <dgm:spPr/>
      <dgm:t>
        <a:bodyPr/>
        <a:lstStyle/>
        <a:p>
          <a:pPr rtl="1"/>
          <a:r>
            <a:rPr lang="he-IL" sz="1400" b="1" dirty="0" smtClean="0">
              <a:solidFill>
                <a:schemeClr val="accent6">
                  <a:lumMod val="50000"/>
                </a:schemeClr>
              </a:solidFill>
              <a:latin typeface="David" panose="020E0502060401010101" pitchFamily="34" charset="-79"/>
              <a:cs typeface="David" panose="020E0502060401010101" pitchFamily="34" charset="-79"/>
            </a:rPr>
            <a:t>תרומה לחברה  </a:t>
          </a:r>
          <a:r>
            <a:rPr lang="he-IL" sz="1100" b="1" dirty="0" smtClean="0">
              <a:solidFill>
                <a:schemeClr val="accent6">
                  <a:lumMod val="50000"/>
                </a:schemeClr>
              </a:solidFill>
              <a:latin typeface="David" panose="020E0502060401010101" pitchFamily="34" charset="-79"/>
              <a:cs typeface="David" panose="020E0502060401010101" pitchFamily="34" charset="-79"/>
            </a:rPr>
            <a:t>(משפחה, כיתה, בית הספר, קהילה, מדינה, החברה הכללית)</a:t>
          </a:r>
          <a:br>
            <a:rPr lang="he-IL" sz="11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(בין אישי)</a:t>
          </a:r>
          <a:endParaRPr lang="he-IL" sz="1200" b="1" dirty="0">
            <a:solidFill>
              <a:srgbClr val="002060"/>
            </a:solidFill>
            <a:latin typeface="David" panose="020E0502060401010101" pitchFamily="34" charset="-79"/>
            <a:cs typeface="David" panose="020E0502060401010101" pitchFamily="34" charset="-79"/>
          </a:endParaRPr>
        </a:p>
      </dgm:t>
    </dgm:pt>
    <dgm:pt modelId="{DA82EBC0-D5C7-416C-8E96-C3DE99F96CE5}" type="parTrans" cxnId="{2B0AA871-6B0D-499E-9F56-6BCC44C71411}">
      <dgm:prSet/>
      <dgm:spPr/>
      <dgm:t>
        <a:bodyPr/>
        <a:lstStyle/>
        <a:p>
          <a:pPr rtl="1"/>
          <a:endParaRPr lang="he-IL"/>
        </a:p>
      </dgm:t>
    </dgm:pt>
    <dgm:pt modelId="{04384132-F190-41B8-A386-C70E30ADCE6A}" type="sibTrans" cxnId="{2B0AA871-6B0D-499E-9F56-6BCC44C71411}">
      <dgm:prSet/>
      <dgm:spPr/>
      <dgm:t>
        <a:bodyPr/>
        <a:lstStyle/>
        <a:p>
          <a:pPr rtl="1"/>
          <a:endParaRPr lang="he-IL"/>
        </a:p>
      </dgm:t>
    </dgm:pt>
    <dgm:pt modelId="{24EC1275-C044-435D-AF64-E89A1D8A44D6}">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קבלת אחריות </a:t>
          </a:r>
          <a:r>
            <a:rPr lang="en-US" sz="1600" b="1" dirty="0" smtClean="0">
              <a:solidFill>
                <a:schemeClr val="accent6">
                  <a:lumMod val="50000"/>
                </a:schemeClr>
              </a:solidFill>
              <a:latin typeface="David" panose="020E0502060401010101" pitchFamily="34" charset="-79"/>
              <a:cs typeface="David" panose="020E0502060401010101" pitchFamily="34" charset="-79"/>
            </a:rPr>
            <a:t/>
          </a:r>
          <a:br>
            <a:rPr lang="en-US" sz="1600" b="1" dirty="0" smtClean="0">
              <a:solidFill>
                <a:schemeClr val="accent6">
                  <a:lumMod val="50000"/>
                </a:schemeClr>
              </a:solidFill>
              <a:latin typeface="David" panose="020E0502060401010101" pitchFamily="34" charset="-79"/>
              <a:cs typeface="David" panose="020E0502060401010101" pitchFamily="34" charset="-79"/>
            </a:rPr>
          </a:br>
          <a:r>
            <a:rPr lang="he-IL" sz="1200" b="1" dirty="0" smtClean="0">
              <a:solidFill>
                <a:srgbClr val="002060"/>
              </a:solidFill>
              <a:latin typeface="David" panose="020E0502060401010101" pitchFamily="34" charset="-79"/>
              <a:cs typeface="David" panose="020E0502060401010101" pitchFamily="34" charset="-79"/>
            </a:rPr>
            <a:t>(תוך אישי)</a:t>
          </a:r>
          <a:endParaRPr lang="he-IL" sz="1200" b="1" dirty="0">
            <a:solidFill>
              <a:srgbClr val="002060"/>
            </a:solidFill>
            <a:latin typeface="David" panose="020E0502060401010101" pitchFamily="34" charset="-79"/>
            <a:cs typeface="David" panose="020E0502060401010101" pitchFamily="34" charset="-79"/>
          </a:endParaRPr>
        </a:p>
      </dgm:t>
    </dgm:pt>
    <dgm:pt modelId="{29410144-C9A9-408F-9CDE-611FE0C50100}" type="parTrans" cxnId="{4F1C4A9B-EB1C-48F3-B461-4C0A3BEA58B0}">
      <dgm:prSet/>
      <dgm:spPr/>
      <dgm:t>
        <a:bodyPr/>
        <a:lstStyle/>
        <a:p>
          <a:pPr rtl="1"/>
          <a:endParaRPr lang="he-IL"/>
        </a:p>
      </dgm:t>
    </dgm:pt>
    <dgm:pt modelId="{196A73E8-5AC8-4BD2-B9D3-23CA708785BF}" type="sibTrans" cxnId="{4F1C4A9B-EB1C-48F3-B461-4C0A3BEA58B0}">
      <dgm:prSet/>
      <dgm:spPr/>
      <dgm:t>
        <a:bodyPr/>
        <a:lstStyle/>
        <a:p>
          <a:pPr rtl="1"/>
          <a:endParaRPr lang="he-IL"/>
        </a:p>
      </dgm:t>
    </dgm:pt>
    <dgm:pt modelId="{0885AB0A-0212-4E00-9907-D0E24667361C}">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מוטיבציה</a:t>
          </a:r>
          <a:r>
            <a:rPr lang="he-IL" sz="1200" b="1" dirty="0" smtClean="0"/>
            <a:t> </a:t>
          </a:r>
          <a:r>
            <a:rPr lang="he-IL" sz="1200" b="1" dirty="0" smtClean="0">
              <a:solidFill>
                <a:srgbClr val="002060"/>
              </a:solidFill>
              <a:latin typeface="David" panose="020E0502060401010101" pitchFamily="34" charset="-79"/>
              <a:cs typeface="David" panose="020E0502060401010101" pitchFamily="34" charset="-79"/>
            </a:rPr>
            <a:t>(תוך אישי)</a:t>
          </a:r>
          <a:endParaRPr lang="he-IL" sz="1200" b="1" dirty="0">
            <a:solidFill>
              <a:srgbClr val="002060"/>
            </a:solidFill>
            <a:latin typeface="David" panose="020E0502060401010101" pitchFamily="34" charset="-79"/>
            <a:cs typeface="David" panose="020E0502060401010101" pitchFamily="34" charset="-79"/>
          </a:endParaRPr>
        </a:p>
      </dgm:t>
    </dgm:pt>
    <dgm:pt modelId="{89D9DC27-B2D7-43A6-A7ED-C23279D9B099}" type="parTrans" cxnId="{E55508DA-D35E-4DCA-8709-DECA986CA016}">
      <dgm:prSet/>
      <dgm:spPr/>
      <dgm:t>
        <a:bodyPr/>
        <a:lstStyle/>
        <a:p>
          <a:pPr rtl="1"/>
          <a:endParaRPr lang="he-IL"/>
        </a:p>
      </dgm:t>
    </dgm:pt>
    <dgm:pt modelId="{D08F6F11-E329-4A14-A457-8A79621B3B63}" type="sibTrans" cxnId="{E55508DA-D35E-4DCA-8709-DECA986CA016}">
      <dgm:prSet/>
      <dgm:spPr/>
      <dgm:t>
        <a:bodyPr/>
        <a:lstStyle/>
        <a:p>
          <a:pPr rtl="1"/>
          <a:endParaRPr lang="he-IL"/>
        </a:p>
      </dgm:t>
    </dgm:pt>
    <dgm:pt modelId="{6E099CA3-CF7A-4902-8DBA-6933666B02C1}">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מסוגלות</a:t>
          </a:r>
          <a:r>
            <a:rPr lang="he-IL" sz="1200" b="1" dirty="0" smtClean="0"/>
            <a:t> </a:t>
          </a:r>
          <a:r>
            <a:rPr lang="en-US" sz="1200" b="1" dirty="0" smtClean="0"/>
            <a:t/>
          </a:r>
          <a:br>
            <a:rPr lang="en-US" sz="1200" b="1" dirty="0" smtClean="0"/>
          </a:br>
          <a:r>
            <a:rPr lang="he-IL" sz="1200" b="1" dirty="0" smtClean="0">
              <a:solidFill>
                <a:srgbClr val="002060"/>
              </a:solidFill>
              <a:latin typeface="David" panose="020E0502060401010101" pitchFamily="34" charset="-79"/>
              <a:cs typeface="David" panose="020E0502060401010101" pitchFamily="34" charset="-79"/>
            </a:rPr>
            <a:t> (תוך אישי)</a:t>
          </a:r>
          <a:endParaRPr lang="he-IL" sz="1200" b="1" dirty="0">
            <a:solidFill>
              <a:srgbClr val="002060"/>
            </a:solidFill>
            <a:latin typeface="David" panose="020E0502060401010101" pitchFamily="34" charset="-79"/>
            <a:cs typeface="David" panose="020E0502060401010101" pitchFamily="34" charset="-79"/>
          </a:endParaRPr>
        </a:p>
      </dgm:t>
    </dgm:pt>
    <dgm:pt modelId="{EDBD4E54-5420-43CF-AE65-ED92389C25AB}" type="parTrans" cxnId="{A1592094-A747-45EE-8C71-D72021FB529E}">
      <dgm:prSet/>
      <dgm:spPr/>
      <dgm:t>
        <a:bodyPr/>
        <a:lstStyle/>
        <a:p>
          <a:pPr rtl="1"/>
          <a:endParaRPr lang="he-IL"/>
        </a:p>
      </dgm:t>
    </dgm:pt>
    <dgm:pt modelId="{8065B5BA-7EB5-4A77-89B3-C4AF766BB4FD}" type="sibTrans" cxnId="{A1592094-A747-45EE-8C71-D72021FB529E}">
      <dgm:prSet/>
      <dgm:spPr/>
      <dgm:t>
        <a:bodyPr/>
        <a:lstStyle/>
        <a:p>
          <a:pPr rtl="1"/>
          <a:endParaRPr lang="he-IL"/>
        </a:p>
      </dgm:t>
    </dgm:pt>
    <dgm:pt modelId="{EBA26F16-335A-4482-9290-6FCC0CFD769C}">
      <dgm:prSet phldrT="[טקסט]" custT="1"/>
      <dgm:spPr/>
      <dgm:t>
        <a:bodyPr/>
        <a:lstStyle/>
        <a:p>
          <a:pPr rtl="1"/>
          <a:r>
            <a:rPr lang="he-IL" sz="1600" b="1" dirty="0" smtClean="0">
              <a:solidFill>
                <a:schemeClr val="accent6">
                  <a:lumMod val="50000"/>
                </a:schemeClr>
              </a:solidFill>
              <a:latin typeface="David" panose="020E0502060401010101" pitchFamily="34" charset="-79"/>
              <a:cs typeface="David" panose="020E0502060401010101" pitchFamily="34" charset="-79"/>
            </a:rPr>
            <a:t>למידה עצמאית</a:t>
          </a:r>
          <a:r>
            <a:rPr lang="he-IL" sz="1200" b="1" dirty="0" smtClean="0"/>
            <a:t> </a:t>
          </a:r>
          <a:r>
            <a:rPr lang="en-US" sz="1200" b="1" dirty="0" smtClean="0"/>
            <a:t/>
          </a:r>
          <a:br>
            <a:rPr lang="en-US" sz="1200" b="1" dirty="0" smtClean="0"/>
          </a:br>
          <a:r>
            <a:rPr lang="he-IL" sz="1200" b="1" dirty="0" smtClean="0">
              <a:solidFill>
                <a:srgbClr val="002060"/>
              </a:solidFill>
              <a:latin typeface="David" panose="020E0502060401010101" pitchFamily="34" charset="-79"/>
              <a:cs typeface="David" panose="020E0502060401010101" pitchFamily="34" charset="-79"/>
            </a:rPr>
            <a:t>(ניהול  הלמידה)</a:t>
          </a:r>
          <a:endParaRPr lang="he-IL" sz="1200" b="1" dirty="0">
            <a:solidFill>
              <a:srgbClr val="002060"/>
            </a:solidFill>
            <a:latin typeface="David" panose="020E0502060401010101" pitchFamily="34" charset="-79"/>
            <a:cs typeface="David" panose="020E0502060401010101" pitchFamily="34" charset="-79"/>
          </a:endParaRPr>
        </a:p>
      </dgm:t>
    </dgm:pt>
    <dgm:pt modelId="{4D3A59E1-B310-44A8-8F50-629D7847917B}" type="parTrans" cxnId="{6700536B-7B38-4316-841F-40FB4F06E743}">
      <dgm:prSet/>
      <dgm:spPr/>
      <dgm:t>
        <a:bodyPr/>
        <a:lstStyle/>
        <a:p>
          <a:pPr rtl="1"/>
          <a:endParaRPr lang="he-IL"/>
        </a:p>
      </dgm:t>
    </dgm:pt>
    <dgm:pt modelId="{1C3486E9-A80B-4AD3-9FD8-3A7AE14F06D7}" type="sibTrans" cxnId="{6700536B-7B38-4316-841F-40FB4F06E743}">
      <dgm:prSet/>
      <dgm:spPr/>
      <dgm:t>
        <a:bodyPr/>
        <a:lstStyle/>
        <a:p>
          <a:pPr rtl="1"/>
          <a:endParaRPr lang="he-IL"/>
        </a:p>
      </dgm:t>
    </dgm:pt>
    <dgm:pt modelId="{61B8AC05-04FD-44E3-B1C9-96EF73C8B32F}" type="pres">
      <dgm:prSet presAssocID="{27D22792-D607-46E0-998E-6281B0526915}" presName="Name0" presStyleCnt="0">
        <dgm:presLayoutVars>
          <dgm:chMax val="1"/>
          <dgm:dir/>
          <dgm:animLvl val="ctr"/>
          <dgm:resizeHandles val="exact"/>
        </dgm:presLayoutVars>
      </dgm:prSet>
      <dgm:spPr/>
      <dgm:t>
        <a:bodyPr/>
        <a:lstStyle/>
        <a:p>
          <a:pPr rtl="1"/>
          <a:endParaRPr lang="he-IL"/>
        </a:p>
      </dgm:t>
    </dgm:pt>
    <dgm:pt modelId="{85905C1E-A5A5-4F91-8E71-2B7BF4B82FBD}" type="pres">
      <dgm:prSet presAssocID="{1F6A6BF2-56C8-43E7-8949-A2BDE2A7523E}" presName="centerShape" presStyleLbl="node0" presStyleIdx="0" presStyleCnt="1" custScaleX="371298" custScaleY="181860"/>
      <dgm:spPr/>
      <dgm:t>
        <a:bodyPr/>
        <a:lstStyle/>
        <a:p>
          <a:pPr rtl="1"/>
          <a:endParaRPr lang="he-IL"/>
        </a:p>
      </dgm:t>
    </dgm:pt>
    <dgm:pt modelId="{E4D28BE4-7148-4FE0-8FD2-D4C011FE85FC}" type="pres">
      <dgm:prSet presAssocID="{7CDD2537-C6D6-438D-BD6E-EFEEE7AA63F6}" presName="parTrans" presStyleLbl="sibTrans2D1" presStyleIdx="0" presStyleCnt="12"/>
      <dgm:spPr/>
      <dgm:t>
        <a:bodyPr/>
        <a:lstStyle/>
        <a:p>
          <a:pPr rtl="1"/>
          <a:endParaRPr lang="he-IL"/>
        </a:p>
      </dgm:t>
    </dgm:pt>
    <dgm:pt modelId="{E2FF4568-21AD-48D3-80DB-B2924AFE434B}" type="pres">
      <dgm:prSet presAssocID="{7CDD2537-C6D6-438D-BD6E-EFEEE7AA63F6}" presName="connectorText" presStyleLbl="sibTrans2D1" presStyleIdx="0" presStyleCnt="12"/>
      <dgm:spPr/>
      <dgm:t>
        <a:bodyPr/>
        <a:lstStyle/>
        <a:p>
          <a:pPr rtl="1"/>
          <a:endParaRPr lang="he-IL"/>
        </a:p>
      </dgm:t>
    </dgm:pt>
    <dgm:pt modelId="{828BA4E2-C54F-43A6-B19C-70FCACD06E99}" type="pres">
      <dgm:prSet presAssocID="{3A3AB7ED-64C1-4CFE-8A3C-B1834DB033B9}" presName="node" presStyleLbl="node1" presStyleIdx="0" presStyleCnt="12" custScaleX="149569">
        <dgm:presLayoutVars>
          <dgm:bulletEnabled val="1"/>
        </dgm:presLayoutVars>
      </dgm:prSet>
      <dgm:spPr/>
      <dgm:t>
        <a:bodyPr/>
        <a:lstStyle/>
        <a:p>
          <a:pPr rtl="1"/>
          <a:endParaRPr lang="he-IL"/>
        </a:p>
      </dgm:t>
    </dgm:pt>
    <dgm:pt modelId="{C72C48CD-A1BD-4698-8447-B7F9B7067C0B}" type="pres">
      <dgm:prSet presAssocID="{14264356-50C6-4146-B505-0E6B09AF03F3}" presName="parTrans" presStyleLbl="sibTrans2D1" presStyleIdx="1" presStyleCnt="12"/>
      <dgm:spPr/>
      <dgm:t>
        <a:bodyPr/>
        <a:lstStyle/>
        <a:p>
          <a:pPr rtl="1"/>
          <a:endParaRPr lang="he-IL"/>
        </a:p>
      </dgm:t>
    </dgm:pt>
    <dgm:pt modelId="{3B46981A-94C5-49AF-A619-BA5510335F85}" type="pres">
      <dgm:prSet presAssocID="{14264356-50C6-4146-B505-0E6B09AF03F3}" presName="connectorText" presStyleLbl="sibTrans2D1" presStyleIdx="1" presStyleCnt="12"/>
      <dgm:spPr/>
      <dgm:t>
        <a:bodyPr/>
        <a:lstStyle/>
        <a:p>
          <a:pPr rtl="1"/>
          <a:endParaRPr lang="he-IL"/>
        </a:p>
      </dgm:t>
    </dgm:pt>
    <dgm:pt modelId="{551CEDAF-E5E4-4AD9-A192-165C8BCEB406}" type="pres">
      <dgm:prSet presAssocID="{257356BD-61A0-46B0-8DA7-002A0AA7B61E}" presName="node" presStyleLbl="node1" presStyleIdx="1" presStyleCnt="12" custScaleX="165134" custRadScaleRad="113820" custRadScaleInc="59502">
        <dgm:presLayoutVars>
          <dgm:bulletEnabled val="1"/>
        </dgm:presLayoutVars>
      </dgm:prSet>
      <dgm:spPr/>
      <dgm:t>
        <a:bodyPr/>
        <a:lstStyle/>
        <a:p>
          <a:pPr rtl="1"/>
          <a:endParaRPr lang="he-IL"/>
        </a:p>
      </dgm:t>
    </dgm:pt>
    <dgm:pt modelId="{08E03265-199B-4C53-A4F0-41E0B476D4CE}" type="pres">
      <dgm:prSet presAssocID="{581AC889-4906-434D-9F81-C5764581A621}" presName="parTrans" presStyleLbl="sibTrans2D1" presStyleIdx="2" presStyleCnt="12"/>
      <dgm:spPr/>
      <dgm:t>
        <a:bodyPr/>
        <a:lstStyle/>
        <a:p>
          <a:pPr rtl="1"/>
          <a:endParaRPr lang="he-IL"/>
        </a:p>
      </dgm:t>
    </dgm:pt>
    <dgm:pt modelId="{E7ABE693-5482-4A46-896A-774D164EEEA9}" type="pres">
      <dgm:prSet presAssocID="{581AC889-4906-434D-9F81-C5764581A621}" presName="connectorText" presStyleLbl="sibTrans2D1" presStyleIdx="2" presStyleCnt="12"/>
      <dgm:spPr/>
      <dgm:t>
        <a:bodyPr/>
        <a:lstStyle/>
        <a:p>
          <a:pPr rtl="1"/>
          <a:endParaRPr lang="he-IL"/>
        </a:p>
      </dgm:t>
    </dgm:pt>
    <dgm:pt modelId="{AFB7F6C5-275F-425C-8156-A6E987408A8F}" type="pres">
      <dgm:prSet presAssocID="{CC8DF557-F5BA-4E4D-829F-651CD02974BF}" presName="node" presStyleLbl="node1" presStyleIdx="2" presStyleCnt="12" custScaleX="149569" custRadScaleRad="129978" custRadScaleInc="55671">
        <dgm:presLayoutVars>
          <dgm:bulletEnabled val="1"/>
        </dgm:presLayoutVars>
      </dgm:prSet>
      <dgm:spPr/>
      <dgm:t>
        <a:bodyPr/>
        <a:lstStyle/>
        <a:p>
          <a:pPr rtl="1"/>
          <a:endParaRPr lang="he-IL"/>
        </a:p>
      </dgm:t>
    </dgm:pt>
    <dgm:pt modelId="{F4EC94C0-6173-4DBC-A1F5-E9BB5F213BB5}" type="pres">
      <dgm:prSet presAssocID="{513CB07E-F46E-4F38-8BCD-3306597FAE74}" presName="parTrans" presStyleLbl="sibTrans2D1" presStyleIdx="3" presStyleCnt="12"/>
      <dgm:spPr/>
      <dgm:t>
        <a:bodyPr/>
        <a:lstStyle/>
        <a:p>
          <a:pPr rtl="1"/>
          <a:endParaRPr lang="he-IL"/>
        </a:p>
      </dgm:t>
    </dgm:pt>
    <dgm:pt modelId="{C7BFFE6A-9F82-4039-90B5-D0417C711F64}" type="pres">
      <dgm:prSet presAssocID="{513CB07E-F46E-4F38-8BCD-3306597FAE74}" presName="connectorText" presStyleLbl="sibTrans2D1" presStyleIdx="3" presStyleCnt="12"/>
      <dgm:spPr/>
      <dgm:t>
        <a:bodyPr/>
        <a:lstStyle/>
        <a:p>
          <a:pPr rtl="1"/>
          <a:endParaRPr lang="he-IL"/>
        </a:p>
      </dgm:t>
    </dgm:pt>
    <dgm:pt modelId="{109A793C-36C0-4FE9-A8BF-81C1B2E65BC9}" type="pres">
      <dgm:prSet presAssocID="{6F1946E1-BDB5-45B7-98EF-29B632F6D5E5}" presName="node" presStyleLbl="node1" presStyleIdx="3" presStyleCnt="12" custScaleX="149569" custRadScaleRad="138168" custRadScaleInc="3635">
        <dgm:presLayoutVars>
          <dgm:bulletEnabled val="1"/>
        </dgm:presLayoutVars>
      </dgm:prSet>
      <dgm:spPr/>
      <dgm:t>
        <a:bodyPr/>
        <a:lstStyle/>
        <a:p>
          <a:pPr rtl="1"/>
          <a:endParaRPr lang="he-IL"/>
        </a:p>
      </dgm:t>
    </dgm:pt>
    <dgm:pt modelId="{A2896A14-6AFA-4B96-8B6F-345209D1F9AC}" type="pres">
      <dgm:prSet presAssocID="{20504808-3655-4E96-B247-11648DE5403C}" presName="parTrans" presStyleLbl="sibTrans2D1" presStyleIdx="4" presStyleCnt="12"/>
      <dgm:spPr/>
      <dgm:t>
        <a:bodyPr/>
        <a:lstStyle/>
        <a:p>
          <a:pPr rtl="1"/>
          <a:endParaRPr lang="he-IL"/>
        </a:p>
      </dgm:t>
    </dgm:pt>
    <dgm:pt modelId="{E255C7D1-248E-4357-8A8D-4012BABB329F}" type="pres">
      <dgm:prSet presAssocID="{20504808-3655-4E96-B247-11648DE5403C}" presName="connectorText" presStyleLbl="sibTrans2D1" presStyleIdx="4" presStyleCnt="12"/>
      <dgm:spPr/>
      <dgm:t>
        <a:bodyPr/>
        <a:lstStyle/>
        <a:p>
          <a:pPr rtl="1"/>
          <a:endParaRPr lang="he-IL"/>
        </a:p>
      </dgm:t>
    </dgm:pt>
    <dgm:pt modelId="{5123F26E-FD6B-4637-95FB-EDE56E2BDB59}" type="pres">
      <dgm:prSet presAssocID="{9E61646B-CDF3-45A8-B6FE-B71CFE467EC9}" presName="node" presStyleLbl="node1" presStyleIdx="4" presStyleCnt="12" custScaleX="149569" custRadScaleRad="132600" custRadScaleInc="-59326">
        <dgm:presLayoutVars>
          <dgm:bulletEnabled val="1"/>
        </dgm:presLayoutVars>
      </dgm:prSet>
      <dgm:spPr/>
      <dgm:t>
        <a:bodyPr/>
        <a:lstStyle/>
        <a:p>
          <a:pPr rtl="1"/>
          <a:endParaRPr lang="he-IL"/>
        </a:p>
      </dgm:t>
    </dgm:pt>
    <dgm:pt modelId="{473627A9-9781-4EA8-B97E-DCC6D2E98279}" type="pres">
      <dgm:prSet presAssocID="{6521E322-3826-4AE0-90D8-F7D54DD718D2}" presName="parTrans" presStyleLbl="sibTrans2D1" presStyleIdx="5" presStyleCnt="12"/>
      <dgm:spPr/>
      <dgm:t>
        <a:bodyPr/>
        <a:lstStyle/>
        <a:p>
          <a:pPr rtl="1"/>
          <a:endParaRPr lang="he-IL"/>
        </a:p>
      </dgm:t>
    </dgm:pt>
    <dgm:pt modelId="{3DAD7A69-20B4-43E9-A4C9-C380E22B3736}" type="pres">
      <dgm:prSet presAssocID="{6521E322-3826-4AE0-90D8-F7D54DD718D2}" presName="connectorText" presStyleLbl="sibTrans2D1" presStyleIdx="5" presStyleCnt="12"/>
      <dgm:spPr/>
      <dgm:t>
        <a:bodyPr/>
        <a:lstStyle/>
        <a:p>
          <a:pPr rtl="1"/>
          <a:endParaRPr lang="he-IL"/>
        </a:p>
      </dgm:t>
    </dgm:pt>
    <dgm:pt modelId="{E648BE1A-835C-4ACA-B2F2-48314B255B1D}" type="pres">
      <dgm:prSet presAssocID="{5EA78316-7B0F-4DA6-B714-3A42403E8A2C}" presName="node" presStyleLbl="node1" presStyleIdx="5" presStyleCnt="12" custScaleX="149569" custRadScaleRad="117779" custRadScaleInc="-74802">
        <dgm:presLayoutVars>
          <dgm:bulletEnabled val="1"/>
        </dgm:presLayoutVars>
      </dgm:prSet>
      <dgm:spPr/>
      <dgm:t>
        <a:bodyPr/>
        <a:lstStyle/>
        <a:p>
          <a:pPr rtl="1"/>
          <a:endParaRPr lang="he-IL"/>
        </a:p>
      </dgm:t>
    </dgm:pt>
    <dgm:pt modelId="{1FBADD86-B69C-4844-BD3E-5622B3F1955C}" type="pres">
      <dgm:prSet presAssocID="{DA82EBC0-D5C7-416C-8E96-C3DE99F96CE5}" presName="parTrans" presStyleLbl="sibTrans2D1" presStyleIdx="6" presStyleCnt="12"/>
      <dgm:spPr/>
      <dgm:t>
        <a:bodyPr/>
        <a:lstStyle/>
        <a:p>
          <a:pPr rtl="1"/>
          <a:endParaRPr lang="he-IL"/>
        </a:p>
      </dgm:t>
    </dgm:pt>
    <dgm:pt modelId="{4B7D01A5-EBE2-40B9-A201-C0CC6AAE06A4}" type="pres">
      <dgm:prSet presAssocID="{DA82EBC0-D5C7-416C-8E96-C3DE99F96CE5}" presName="connectorText" presStyleLbl="sibTrans2D1" presStyleIdx="6" presStyleCnt="12"/>
      <dgm:spPr/>
      <dgm:t>
        <a:bodyPr/>
        <a:lstStyle/>
        <a:p>
          <a:pPr rtl="1"/>
          <a:endParaRPr lang="he-IL"/>
        </a:p>
      </dgm:t>
    </dgm:pt>
    <dgm:pt modelId="{7F15E33C-C332-4A0C-B052-A6E65B7291B9}" type="pres">
      <dgm:prSet presAssocID="{7EB18E7B-9C95-40B4-8916-91BABAEEDD46}" presName="node" presStyleLbl="node1" presStyleIdx="6" presStyleCnt="12" custScaleX="149569">
        <dgm:presLayoutVars>
          <dgm:bulletEnabled val="1"/>
        </dgm:presLayoutVars>
      </dgm:prSet>
      <dgm:spPr/>
      <dgm:t>
        <a:bodyPr/>
        <a:lstStyle/>
        <a:p>
          <a:pPr rtl="1"/>
          <a:endParaRPr lang="he-IL"/>
        </a:p>
      </dgm:t>
    </dgm:pt>
    <dgm:pt modelId="{BE3CA0E1-24E2-4CBD-B57D-90243455AE5A}" type="pres">
      <dgm:prSet presAssocID="{29410144-C9A9-408F-9CDE-611FE0C50100}" presName="parTrans" presStyleLbl="sibTrans2D1" presStyleIdx="7" presStyleCnt="12"/>
      <dgm:spPr/>
      <dgm:t>
        <a:bodyPr/>
        <a:lstStyle/>
        <a:p>
          <a:pPr rtl="1"/>
          <a:endParaRPr lang="he-IL"/>
        </a:p>
      </dgm:t>
    </dgm:pt>
    <dgm:pt modelId="{2B477350-2172-4D87-8A62-7365EC23F032}" type="pres">
      <dgm:prSet presAssocID="{29410144-C9A9-408F-9CDE-611FE0C50100}" presName="connectorText" presStyleLbl="sibTrans2D1" presStyleIdx="7" presStyleCnt="12"/>
      <dgm:spPr/>
      <dgm:t>
        <a:bodyPr/>
        <a:lstStyle/>
        <a:p>
          <a:pPr rtl="1"/>
          <a:endParaRPr lang="he-IL"/>
        </a:p>
      </dgm:t>
    </dgm:pt>
    <dgm:pt modelId="{F8C1BDB4-2185-4946-B800-4B411696371D}" type="pres">
      <dgm:prSet presAssocID="{24EC1275-C044-435D-AF64-E89A1D8A44D6}" presName="node" presStyleLbl="node1" presStyleIdx="7" presStyleCnt="12" custScaleX="149569" custRadScaleRad="113225" custRadScaleInc="56772">
        <dgm:presLayoutVars>
          <dgm:bulletEnabled val="1"/>
        </dgm:presLayoutVars>
      </dgm:prSet>
      <dgm:spPr/>
      <dgm:t>
        <a:bodyPr/>
        <a:lstStyle/>
        <a:p>
          <a:pPr rtl="1"/>
          <a:endParaRPr lang="he-IL"/>
        </a:p>
      </dgm:t>
    </dgm:pt>
    <dgm:pt modelId="{58DC53F0-07CE-4028-97D8-A86B525F232D}" type="pres">
      <dgm:prSet presAssocID="{89D9DC27-B2D7-43A6-A7ED-C23279D9B099}" presName="parTrans" presStyleLbl="sibTrans2D1" presStyleIdx="8" presStyleCnt="12"/>
      <dgm:spPr/>
      <dgm:t>
        <a:bodyPr/>
        <a:lstStyle/>
        <a:p>
          <a:pPr rtl="1"/>
          <a:endParaRPr lang="he-IL"/>
        </a:p>
      </dgm:t>
    </dgm:pt>
    <dgm:pt modelId="{156877F2-5EC2-4CE9-AC71-D63E5F9270CC}" type="pres">
      <dgm:prSet presAssocID="{89D9DC27-B2D7-43A6-A7ED-C23279D9B099}" presName="connectorText" presStyleLbl="sibTrans2D1" presStyleIdx="8" presStyleCnt="12"/>
      <dgm:spPr/>
      <dgm:t>
        <a:bodyPr/>
        <a:lstStyle/>
        <a:p>
          <a:pPr rtl="1"/>
          <a:endParaRPr lang="he-IL"/>
        </a:p>
      </dgm:t>
    </dgm:pt>
    <dgm:pt modelId="{F30DAFF2-6218-4C9C-9BF8-0A2B9F78D5F9}" type="pres">
      <dgm:prSet presAssocID="{0885AB0A-0212-4E00-9907-D0E24667361C}" presName="node" presStyleLbl="node1" presStyleIdx="8" presStyleCnt="12" custScaleX="149569" custRadScaleRad="135485" custRadScaleInc="53685">
        <dgm:presLayoutVars>
          <dgm:bulletEnabled val="1"/>
        </dgm:presLayoutVars>
      </dgm:prSet>
      <dgm:spPr/>
      <dgm:t>
        <a:bodyPr/>
        <a:lstStyle/>
        <a:p>
          <a:pPr rtl="1"/>
          <a:endParaRPr lang="he-IL"/>
        </a:p>
      </dgm:t>
    </dgm:pt>
    <dgm:pt modelId="{EE10D4F6-C82B-44E1-A8BD-F7A4E9A80BBF}" type="pres">
      <dgm:prSet presAssocID="{EDBD4E54-5420-43CF-AE65-ED92389C25AB}" presName="parTrans" presStyleLbl="sibTrans2D1" presStyleIdx="9" presStyleCnt="12"/>
      <dgm:spPr/>
      <dgm:t>
        <a:bodyPr/>
        <a:lstStyle/>
        <a:p>
          <a:pPr rtl="1"/>
          <a:endParaRPr lang="he-IL"/>
        </a:p>
      </dgm:t>
    </dgm:pt>
    <dgm:pt modelId="{6B6EBD7C-4007-4338-98C5-58573B0EC60F}" type="pres">
      <dgm:prSet presAssocID="{EDBD4E54-5420-43CF-AE65-ED92389C25AB}" presName="connectorText" presStyleLbl="sibTrans2D1" presStyleIdx="9" presStyleCnt="12"/>
      <dgm:spPr/>
      <dgm:t>
        <a:bodyPr/>
        <a:lstStyle/>
        <a:p>
          <a:pPr rtl="1"/>
          <a:endParaRPr lang="he-IL"/>
        </a:p>
      </dgm:t>
    </dgm:pt>
    <dgm:pt modelId="{83243F8E-DC8E-46F7-A85B-31DB42A2A957}" type="pres">
      <dgm:prSet presAssocID="{6E099CA3-CF7A-4902-8DBA-6933666B02C1}" presName="node" presStyleLbl="node1" presStyleIdx="9" presStyleCnt="12" custScaleX="149569" custRadScaleRad="143073" custRadScaleInc="4157">
        <dgm:presLayoutVars>
          <dgm:bulletEnabled val="1"/>
        </dgm:presLayoutVars>
      </dgm:prSet>
      <dgm:spPr/>
      <dgm:t>
        <a:bodyPr/>
        <a:lstStyle/>
        <a:p>
          <a:pPr rtl="1"/>
          <a:endParaRPr lang="he-IL"/>
        </a:p>
      </dgm:t>
    </dgm:pt>
    <dgm:pt modelId="{FDC183B9-BA15-41C5-86E5-C8DE2E2697BF}" type="pres">
      <dgm:prSet presAssocID="{4D3A59E1-B310-44A8-8F50-629D7847917B}" presName="parTrans" presStyleLbl="sibTrans2D1" presStyleIdx="10" presStyleCnt="12"/>
      <dgm:spPr/>
      <dgm:t>
        <a:bodyPr/>
        <a:lstStyle/>
        <a:p>
          <a:pPr rtl="1"/>
          <a:endParaRPr lang="he-IL"/>
        </a:p>
      </dgm:t>
    </dgm:pt>
    <dgm:pt modelId="{7379D4A8-C807-436C-9094-2A4B78DC6058}" type="pres">
      <dgm:prSet presAssocID="{4D3A59E1-B310-44A8-8F50-629D7847917B}" presName="connectorText" presStyleLbl="sibTrans2D1" presStyleIdx="10" presStyleCnt="12"/>
      <dgm:spPr/>
      <dgm:t>
        <a:bodyPr/>
        <a:lstStyle/>
        <a:p>
          <a:pPr rtl="1"/>
          <a:endParaRPr lang="he-IL"/>
        </a:p>
      </dgm:t>
    </dgm:pt>
    <dgm:pt modelId="{0C9537F3-95A2-4B73-8DBA-7C6AEBE8F158}" type="pres">
      <dgm:prSet presAssocID="{EBA26F16-335A-4482-9290-6FCC0CFD769C}" presName="node" presStyleLbl="node1" presStyleIdx="10" presStyleCnt="12" custScaleX="149569" custRadScaleRad="126415" custRadScaleInc="-51388">
        <dgm:presLayoutVars>
          <dgm:bulletEnabled val="1"/>
        </dgm:presLayoutVars>
      </dgm:prSet>
      <dgm:spPr/>
      <dgm:t>
        <a:bodyPr/>
        <a:lstStyle/>
        <a:p>
          <a:pPr rtl="1"/>
          <a:endParaRPr lang="he-IL"/>
        </a:p>
      </dgm:t>
    </dgm:pt>
    <dgm:pt modelId="{F4B5F6DD-EC16-4026-A5CE-995D00887D75}" type="pres">
      <dgm:prSet presAssocID="{DD5DD354-28F6-4797-978A-8C01B9088E8C}" presName="parTrans" presStyleLbl="sibTrans2D1" presStyleIdx="11" presStyleCnt="12"/>
      <dgm:spPr/>
      <dgm:t>
        <a:bodyPr/>
        <a:lstStyle/>
        <a:p>
          <a:pPr rtl="1"/>
          <a:endParaRPr lang="he-IL"/>
        </a:p>
      </dgm:t>
    </dgm:pt>
    <dgm:pt modelId="{A4928DA0-42B3-4F43-8C01-BAAEDA673AFB}" type="pres">
      <dgm:prSet presAssocID="{DD5DD354-28F6-4797-978A-8C01B9088E8C}" presName="connectorText" presStyleLbl="sibTrans2D1" presStyleIdx="11" presStyleCnt="12"/>
      <dgm:spPr/>
      <dgm:t>
        <a:bodyPr/>
        <a:lstStyle/>
        <a:p>
          <a:pPr rtl="1"/>
          <a:endParaRPr lang="he-IL"/>
        </a:p>
      </dgm:t>
    </dgm:pt>
    <dgm:pt modelId="{5BD12BE0-6EB7-49B8-B6D7-021059BFAD19}" type="pres">
      <dgm:prSet presAssocID="{7B12225E-258D-4553-90C3-73EAB618C958}" presName="node" presStyleLbl="node1" presStyleIdx="11" presStyleCnt="12" custScaleX="169665" custRadScaleRad="112844" custRadScaleInc="-70826">
        <dgm:presLayoutVars>
          <dgm:bulletEnabled val="1"/>
        </dgm:presLayoutVars>
      </dgm:prSet>
      <dgm:spPr/>
      <dgm:t>
        <a:bodyPr/>
        <a:lstStyle/>
        <a:p>
          <a:pPr rtl="1"/>
          <a:endParaRPr lang="he-IL"/>
        </a:p>
      </dgm:t>
    </dgm:pt>
  </dgm:ptLst>
  <dgm:cxnLst>
    <dgm:cxn modelId="{2876701B-94C3-4159-B99B-61C1E7B09312}" srcId="{1F6A6BF2-56C8-43E7-8949-A2BDE2A7523E}" destId="{5EA78316-7B0F-4DA6-B714-3A42403E8A2C}" srcOrd="5" destOrd="0" parTransId="{6521E322-3826-4AE0-90D8-F7D54DD718D2}" sibTransId="{22A70F91-15E2-485E-AC2D-0FD9B284820B}"/>
    <dgm:cxn modelId="{D7D19252-2361-4DA2-8442-EA89153689F7}" type="presOf" srcId="{EBA26F16-335A-4482-9290-6FCC0CFD769C}" destId="{0C9537F3-95A2-4B73-8DBA-7C6AEBE8F158}" srcOrd="0" destOrd="0" presId="urn:microsoft.com/office/officeart/2005/8/layout/radial5"/>
    <dgm:cxn modelId="{16E97B36-A259-40B0-B2E1-7D0F07C1F5EB}" type="presOf" srcId="{4D3A59E1-B310-44A8-8F50-629D7847917B}" destId="{FDC183B9-BA15-41C5-86E5-C8DE2E2697BF}" srcOrd="0" destOrd="0" presId="urn:microsoft.com/office/officeart/2005/8/layout/radial5"/>
    <dgm:cxn modelId="{D134B843-835E-4B07-AEDC-B35E95C59B24}" type="presOf" srcId="{9E61646B-CDF3-45A8-B6FE-B71CFE467EC9}" destId="{5123F26E-FD6B-4637-95FB-EDE56E2BDB59}" srcOrd="0" destOrd="0" presId="urn:microsoft.com/office/officeart/2005/8/layout/radial5"/>
    <dgm:cxn modelId="{438943B5-3424-4239-A14E-4012EA936346}" type="presOf" srcId="{581AC889-4906-434D-9F81-C5764581A621}" destId="{E7ABE693-5482-4A46-896A-774D164EEEA9}" srcOrd="1" destOrd="0" presId="urn:microsoft.com/office/officeart/2005/8/layout/radial5"/>
    <dgm:cxn modelId="{2CE06321-FEAC-4F8B-B34D-2A443DAADEA6}" type="presOf" srcId="{513CB07E-F46E-4F38-8BCD-3306597FAE74}" destId="{C7BFFE6A-9F82-4039-90B5-D0417C711F64}" srcOrd="1" destOrd="0" presId="urn:microsoft.com/office/officeart/2005/8/layout/radial5"/>
    <dgm:cxn modelId="{84764383-1FD7-4107-AD39-D88F7D05D5BA}" type="presOf" srcId="{1F6A6BF2-56C8-43E7-8949-A2BDE2A7523E}" destId="{85905C1E-A5A5-4F91-8E71-2B7BF4B82FBD}" srcOrd="0" destOrd="0" presId="urn:microsoft.com/office/officeart/2005/8/layout/radial5"/>
    <dgm:cxn modelId="{28726D39-DD97-40E6-AC57-7E10DC4A7F2B}" type="presOf" srcId="{29410144-C9A9-408F-9CDE-611FE0C50100}" destId="{2B477350-2172-4D87-8A62-7365EC23F032}" srcOrd="1" destOrd="0" presId="urn:microsoft.com/office/officeart/2005/8/layout/radial5"/>
    <dgm:cxn modelId="{3420D61A-2BB0-438E-898A-1B2AE823EAB0}" type="presOf" srcId="{29410144-C9A9-408F-9CDE-611FE0C50100}" destId="{BE3CA0E1-24E2-4CBD-B57D-90243455AE5A}" srcOrd="0" destOrd="0" presId="urn:microsoft.com/office/officeart/2005/8/layout/radial5"/>
    <dgm:cxn modelId="{60E3FBC8-F096-4A6C-9E6B-B3785CB712E2}" srcId="{1F6A6BF2-56C8-43E7-8949-A2BDE2A7523E}" destId="{7B12225E-258D-4553-90C3-73EAB618C958}" srcOrd="11" destOrd="0" parTransId="{DD5DD354-28F6-4797-978A-8C01B9088E8C}" sibTransId="{E47ADDC1-E052-41F9-9C9A-748271314771}"/>
    <dgm:cxn modelId="{6C438A72-55EC-4614-A900-A829514CB983}" type="presOf" srcId="{581AC889-4906-434D-9F81-C5764581A621}" destId="{08E03265-199B-4C53-A4F0-41E0B476D4CE}" srcOrd="0" destOrd="0" presId="urn:microsoft.com/office/officeart/2005/8/layout/radial5"/>
    <dgm:cxn modelId="{A8D361A3-CFD1-4F98-A3CA-568F448579BE}" type="presOf" srcId="{513CB07E-F46E-4F38-8BCD-3306597FAE74}" destId="{F4EC94C0-6173-4DBC-A1F5-E9BB5F213BB5}" srcOrd="0" destOrd="0" presId="urn:microsoft.com/office/officeart/2005/8/layout/radial5"/>
    <dgm:cxn modelId="{004D0059-2D7A-4A88-83D7-B959FA9FB9F4}" type="presOf" srcId="{6F1946E1-BDB5-45B7-98EF-29B632F6D5E5}" destId="{109A793C-36C0-4FE9-A8BF-81C1B2E65BC9}" srcOrd="0" destOrd="0" presId="urn:microsoft.com/office/officeart/2005/8/layout/radial5"/>
    <dgm:cxn modelId="{39D6103E-0083-48B2-B122-25D4E7FA5215}" type="presOf" srcId="{6521E322-3826-4AE0-90D8-F7D54DD718D2}" destId="{473627A9-9781-4EA8-B97E-DCC6D2E98279}" srcOrd="0" destOrd="0" presId="urn:microsoft.com/office/officeart/2005/8/layout/radial5"/>
    <dgm:cxn modelId="{8678BCE1-716F-4D53-8C6C-6DD42845A815}" type="presOf" srcId="{DA82EBC0-D5C7-416C-8E96-C3DE99F96CE5}" destId="{4B7D01A5-EBE2-40B9-A201-C0CC6AAE06A4}" srcOrd="1" destOrd="0" presId="urn:microsoft.com/office/officeart/2005/8/layout/radial5"/>
    <dgm:cxn modelId="{58C5C78E-508A-42D9-B20B-D98E1C7E255A}" type="presOf" srcId="{7CDD2537-C6D6-438D-BD6E-EFEEE7AA63F6}" destId="{E2FF4568-21AD-48D3-80DB-B2924AFE434B}" srcOrd="1" destOrd="0" presId="urn:microsoft.com/office/officeart/2005/8/layout/radial5"/>
    <dgm:cxn modelId="{A1592094-A747-45EE-8C71-D72021FB529E}" srcId="{1F6A6BF2-56C8-43E7-8949-A2BDE2A7523E}" destId="{6E099CA3-CF7A-4902-8DBA-6933666B02C1}" srcOrd="9" destOrd="0" parTransId="{EDBD4E54-5420-43CF-AE65-ED92389C25AB}" sibTransId="{8065B5BA-7EB5-4A77-89B3-C4AF766BB4FD}"/>
    <dgm:cxn modelId="{96C72E69-86D5-4A1D-8500-09C5950955AF}" type="presOf" srcId="{14264356-50C6-4146-B505-0E6B09AF03F3}" destId="{C72C48CD-A1BD-4698-8447-B7F9B7067C0B}" srcOrd="0" destOrd="0" presId="urn:microsoft.com/office/officeart/2005/8/layout/radial5"/>
    <dgm:cxn modelId="{3A888A8D-0B35-4F3E-8073-BA87F7F5A10E}" type="presOf" srcId="{DD5DD354-28F6-4797-978A-8C01B9088E8C}" destId="{F4B5F6DD-EC16-4026-A5CE-995D00887D75}" srcOrd="0" destOrd="0" presId="urn:microsoft.com/office/officeart/2005/8/layout/radial5"/>
    <dgm:cxn modelId="{73D39D6C-1322-45B4-ABE2-E88DCC3093E8}" type="presOf" srcId="{7CDD2537-C6D6-438D-BD6E-EFEEE7AA63F6}" destId="{E4D28BE4-7148-4FE0-8FD2-D4C011FE85FC}" srcOrd="0" destOrd="0" presId="urn:microsoft.com/office/officeart/2005/8/layout/radial5"/>
    <dgm:cxn modelId="{7301FA3F-CAF6-4C27-8784-CA5A3CEC6831}" type="presOf" srcId="{89D9DC27-B2D7-43A6-A7ED-C23279D9B099}" destId="{58DC53F0-07CE-4028-97D8-A86B525F232D}" srcOrd="0" destOrd="0" presId="urn:microsoft.com/office/officeart/2005/8/layout/radial5"/>
    <dgm:cxn modelId="{122ABE7B-8596-4017-99F1-066CA0E6F111}" type="presOf" srcId="{6521E322-3826-4AE0-90D8-F7D54DD718D2}" destId="{3DAD7A69-20B4-43E9-A4C9-C380E22B3736}" srcOrd="1" destOrd="0" presId="urn:microsoft.com/office/officeart/2005/8/layout/radial5"/>
    <dgm:cxn modelId="{2B0AA871-6B0D-499E-9F56-6BCC44C71411}" srcId="{1F6A6BF2-56C8-43E7-8949-A2BDE2A7523E}" destId="{7EB18E7B-9C95-40B4-8916-91BABAEEDD46}" srcOrd="6" destOrd="0" parTransId="{DA82EBC0-D5C7-416C-8E96-C3DE99F96CE5}" sibTransId="{04384132-F190-41B8-A386-C70E30ADCE6A}"/>
    <dgm:cxn modelId="{09DF1014-B97B-4846-ACE1-FFB7F7DB93F8}" type="presOf" srcId="{27D22792-D607-46E0-998E-6281B0526915}" destId="{61B8AC05-04FD-44E3-B1C9-96EF73C8B32F}" srcOrd="0" destOrd="0" presId="urn:microsoft.com/office/officeart/2005/8/layout/radial5"/>
    <dgm:cxn modelId="{E8F79BF3-C70E-47B8-8115-F7ABEFA3E375}" type="presOf" srcId="{24EC1275-C044-435D-AF64-E89A1D8A44D6}" destId="{F8C1BDB4-2185-4946-B800-4B411696371D}" srcOrd="0" destOrd="0" presId="urn:microsoft.com/office/officeart/2005/8/layout/radial5"/>
    <dgm:cxn modelId="{6939C30F-0CB3-4A59-A8F0-5CD5AFF10B55}" type="presOf" srcId="{3A3AB7ED-64C1-4CFE-8A3C-B1834DB033B9}" destId="{828BA4E2-C54F-43A6-B19C-70FCACD06E99}" srcOrd="0" destOrd="0" presId="urn:microsoft.com/office/officeart/2005/8/layout/radial5"/>
    <dgm:cxn modelId="{6490088E-EF79-45AA-A0BC-5D7FD01BC3D2}" type="presOf" srcId="{257356BD-61A0-46B0-8DA7-002A0AA7B61E}" destId="{551CEDAF-E5E4-4AD9-A192-165C8BCEB406}" srcOrd="0" destOrd="0" presId="urn:microsoft.com/office/officeart/2005/8/layout/radial5"/>
    <dgm:cxn modelId="{DBBACA5A-55B1-4344-8975-1DD75E3B45CF}" type="presOf" srcId="{EDBD4E54-5420-43CF-AE65-ED92389C25AB}" destId="{EE10D4F6-C82B-44E1-A8BD-F7A4E9A80BBF}" srcOrd="0" destOrd="0" presId="urn:microsoft.com/office/officeart/2005/8/layout/radial5"/>
    <dgm:cxn modelId="{E717FD0C-2C68-4E61-8172-FC7CA4A138CC}" type="presOf" srcId="{7EB18E7B-9C95-40B4-8916-91BABAEEDD46}" destId="{7F15E33C-C332-4A0C-B052-A6E65B7291B9}" srcOrd="0" destOrd="0" presId="urn:microsoft.com/office/officeart/2005/8/layout/radial5"/>
    <dgm:cxn modelId="{4F1C4A9B-EB1C-48F3-B461-4C0A3BEA58B0}" srcId="{1F6A6BF2-56C8-43E7-8949-A2BDE2A7523E}" destId="{24EC1275-C044-435D-AF64-E89A1D8A44D6}" srcOrd="7" destOrd="0" parTransId="{29410144-C9A9-408F-9CDE-611FE0C50100}" sibTransId="{196A73E8-5AC8-4BD2-B9D3-23CA708785BF}"/>
    <dgm:cxn modelId="{AEBD6323-32EE-463F-81C0-D7733836E24B}" type="presOf" srcId="{89D9DC27-B2D7-43A6-A7ED-C23279D9B099}" destId="{156877F2-5EC2-4CE9-AC71-D63E5F9270CC}" srcOrd="1" destOrd="0" presId="urn:microsoft.com/office/officeart/2005/8/layout/radial5"/>
    <dgm:cxn modelId="{37C661B8-7A97-42E8-94B6-904E9F674DC7}" type="presOf" srcId="{20504808-3655-4E96-B247-11648DE5403C}" destId="{A2896A14-6AFA-4B96-8B6F-345209D1F9AC}" srcOrd="0" destOrd="0" presId="urn:microsoft.com/office/officeart/2005/8/layout/radial5"/>
    <dgm:cxn modelId="{7DD0BF13-1FC0-4730-9503-FAC0A4CA666F}" srcId="{1F6A6BF2-56C8-43E7-8949-A2BDE2A7523E}" destId="{9E61646B-CDF3-45A8-B6FE-B71CFE467EC9}" srcOrd="4" destOrd="0" parTransId="{20504808-3655-4E96-B247-11648DE5403C}" sibTransId="{37D274D9-05A6-4FCD-A9AD-D5DBBC045515}"/>
    <dgm:cxn modelId="{E55508DA-D35E-4DCA-8709-DECA986CA016}" srcId="{1F6A6BF2-56C8-43E7-8949-A2BDE2A7523E}" destId="{0885AB0A-0212-4E00-9907-D0E24667361C}" srcOrd="8" destOrd="0" parTransId="{89D9DC27-B2D7-43A6-A7ED-C23279D9B099}" sibTransId="{D08F6F11-E329-4A14-A457-8A79621B3B63}"/>
    <dgm:cxn modelId="{797786A0-1507-4820-9FEA-2D0A34E1DBEA}" srcId="{1F6A6BF2-56C8-43E7-8949-A2BDE2A7523E}" destId="{3A3AB7ED-64C1-4CFE-8A3C-B1834DB033B9}" srcOrd="0" destOrd="0" parTransId="{7CDD2537-C6D6-438D-BD6E-EFEEE7AA63F6}" sibTransId="{031D6DD3-D881-460E-9F8A-D459A6F0B477}"/>
    <dgm:cxn modelId="{5EDA9B88-4880-4D14-94B4-5A184532C162}" type="presOf" srcId="{DD5DD354-28F6-4797-978A-8C01B9088E8C}" destId="{A4928DA0-42B3-4F43-8C01-BAAEDA673AFB}" srcOrd="1" destOrd="0" presId="urn:microsoft.com/office/officeart/2005/8/layout/radial5"/>
    <dgm:cxn modelId="{BD923018-209B-4217-9F35-E5FC0CE84BDA}" srcId="{1F6A6BF2-56C8-43E7-8949-A2BDE2A7523E}" destId="{6F1946E1-BDB5-45B7-98EF-29B632F6D5E5}" srcOrd="3" destOrd="0" parTransId="{513CB07E-F46E-4F38-8BCD-3306597FAE74}" sibTransId="{0EC44F72-2A1C-4F3E-AA8D-2FA09341B4CC}"/>
    <dgm:cxn modelId="{CA51864E-59F0-4E63-94E4-68B315919882}" type="presOf" srcId="{4D3A59E1-B310-44A8-8F50-629D7847917B}" destId="{7379D4A8-C807-436C-9094-2A4B78DC6058}" srcOrd="1" destOrd="0" presId="urn:microsoft.com/office/officeart/2005/8/layout/radial5"/>
    <dgm:cxn modelId="{8BB3A775-27FF-4258-89F0-E9D76A2693E7}" srcId="{1F6A6BF2-56C8-43E7-8949-A2BDE2A7523E}" destId="{CC8DF557-F5BA-4E4D-829F-651CD02974BF}" srcOrd="2" destOrd="0" parTransId="{581AC889-4906-434D-9F81-C5764581A621}" sibTransId="{00409744-B389-407C-82FB-362A15A68708}"/>
    <dgm:cxn modelId="{2FDDD748-82D3-45B0-A280-90102643CCE9}" type="presOf" srcId="{5EA78316-7B0F-4DA6-B714-3A42403E8A2C}" destId="{E648BE1A-835C-4ACA-B2F2-48314B255B1D}" srcOrd="0" destOrd="0" presId="urn:microsoft.com/office/officeart/2005/8/layout/radial5"/>
    <dgm:cxn modelId="{DAE0BAF6-938C-4BF4-B057-6834DE54624E}" srcId="{27D22792-D607-46E0-998E-6281B0526915}" destId="{1F6A6BF2-56C8-43E7-8949-A2BDE2A7523E}" srcOrd="0" destOrd="0" parTransId="{377E80D2-B1B5-4A11-A802-D02096AFE717}" sibTransId="{019320F8-F750-40A2-9358-D55FD539D796}"/>
    <dgm:cxn modelId="{EC5DF2A9-4549-448E-81EB-223C3E75A7FD}" type="presOf" srcId="{EDBD4E54-5420-43CF-AE65-ED92389C25AB}" destId="{6B6EBD7C-4007-4338-98C5-58573B0EC60F}" srcOrd="1" destOrd="0" presId="urn:microsoft.com/office/officeart/2005/8/layout/radial5"/>
    <dgm:cxn modelId="{C875E0C2-D5A3-4CDF-9FD5-A8A1ED40E08D}" type="presOf" srcId="{CC8DF557-F5BA-4E4D-829F-651CD02974BF}" destId="{AFB7F6C5-275F-425C-8156-A6E987408A8F}" srcOrd="0" destOrd="0" presId="urn:microsoft.com/office/officeart/2005/8/layout/radial5"/>
    <dgm:cxn modelId="{99463CFF-4E4A-40BB-81F2-8C964D232411}" type="presOf" srcId="{DA82EBC0-D5C7-416C-8E96-C3DE99F96CE5}" destId="{1FBADD86-B69C-4844-BD3E-5622B3F1955C}" srcOrd="0" destOrd="0" presId="urn:microsoft.com/office/officeart/2005/8/layout/radial5"/>
    <dgm:cxn modelId="{17DE8DEA-5191-45BB-9354-3C3AC9FB5B9B}" srcId="{1F6A6BF2-56C8-43E7-8949-A2BDE2A7523E}" destId="{257356BD-61A0-46B0-8DA7-002A0AA7B61E}" srcOrd="1" destOrd="0" parTransId="{14264356-50C6-4146-B505-0E6B09AF03F3}" sibTransId="{9334F283-D844-492F-A425-10E6EDA1671F}"/>
    <dgm:cxn modelId="{D66A415C-4F98-4E71-99E1-DCDEF78E71B3}" type="presOf" srcId="{6E099CA3-CF7A-4902-8DBA-6933666B02C1}" destId="{83243F8E-DC8E-46F7-A85B-31DB42A2A957}" srcOrd="0" destOrd="0" presId="urn:microsoft.com/office/officeart/2005/8/layout/radial5"/>
    <dgm:cxn modelId="{C79E6547-AF90-403A-A342-94A19B255E15}" type="presOf" srcId="{20504808-3655-4E96-B247-11648DE5403C}" destId="{E255C7D1-248E-4357-8A8D-4012BABB329F}" srcOrd="1" destOrd="0" presId="urn:microsoft.com/office/officeart/2005/8/layout/radial5"/>
    <dgm:cxn modelId="{6700536B-7B38-4316-841F-40FB4F06E743}" srcId="{1F6A6BF2-56C8-43E7-8949-A2BDE2A7523E}" destId="{EBA26F16-335A-4482-9290-6FCC0CFD769C}" srcOrd="10" destOrd="0" parTransId="{4D3A59E1-B310-44A8-8F50-629D7847917B}" sibTransId="{1C3486E9-A80B-4AD3-9FD8-3A7AE14F06D7}"/>
    <dgm:cxn modelId="{A6827D9A-767E-4AFC-9788-14C687B45228}" type="presOf" srcId="{14264356-50C6-4146-B505-0E6B09AF03F3}" destId="{3B46981A-94C5-49AF-A619-BA5510335F85}" srcOrd="1" destOrd="0" presId="urn:microsoft.com/office/officeart/2005/8/layout/radial5"/>
    <dgm:cxn modelId="{1E1BB45A-F13B-4ED6-BF27-EC7E6B05E0E8}" type="presOf" srcId="{7B12225E-258D-4553-90C3-73EAB618C958}" destId="{5BD12BE0-6EB7-49B8-B6D7-021059BFAD19}" srcOrd="0" destOrd="0" presId="urn:microsoft.com/office/officeart/2005/8/layout/radial5"/>
    <dgm:cxn modelId="{E573EC8A-CA97-4D32-9E55-812503783A2C}" type="presOf" srcId="{0885AB0A-0212-4E00-9907-D0E24667361C}" destId="{F30DAFF2-6218-4C9C-9BF8-0A2B9F78D5F9}" srcOrd="0" destOrd="0" presId="urn:microsoft.com/office/officeart/2005/8/layout/radial5"/>
    <dgm:cxn modelId="{69182C46-3681-46BA-83BE-CE98239BB230}" type="presParOf" srcId="{61B8AC05-04FD-44E3-B1C9-96EF73C8B32F}" destId="{85905C1E-A5A5-4F91-8E71-2B7BF4B82FBD}" srcOrd="0" destOrd="0" presId="urn:microsoft.com/office/officeart/2005/8/layout/radial5"/>
    <dgm:cxn modelId="{D283D25F-9630-4EBB-BDED-95883BA7FC87}" type="presParOf" srcId="{61B8AC05-04FD-44E3-B1C9-96EF73C8B32F}" destId="{E4D28BE4-7148-4FE0-8FD2-D4C011FE85FC}" srcOrd="1" destOrd="0" presId="urn:microsoft.com/office/officeart/2005/8/layout/radial5"/>
    <dgm:cxn modelId="{F5BFED9A-B847-479F-B081-FD383571C7D2}" type="presParOf" srcId="{E4D28BE4-7148-4FE0-8FD2-D4C011FE85FC}" destId="{E2FF4568-21AD-48D3-80DB-B2924AFE434B}" srcOrd="0" destOrd="0" presId="urn:microsoft.com/office/officeart/2005/8/layout/radial5"/>
    <dgm:cxn modelId="{24A20AC5-3261-41BF-89B6-E2625FBEE3BC}" type="presParOf" srcId="{61B8AC05-04FD-44E3-B1C9-96EF73C8B32F}" destId="{828BA4E2-C54F-43A6-B19C-70FCACD06E99}" srcOrd="2" destOrd="0" presId="urn:microsoft.com/office/officeart/2005/8/layout/radial5"/>
    <dgm:cxn modelId="{3BD98363-CC97-4B3A-BE68-0F418774461C}" type="presParOf" srcId="{61B8AC05-04FD-44E3-B1C9-96EF73C8B32F}" destId="{C72C48CD-A1BD-4698-8447-B7F9B7067C0B}" srcOrd="3" destOrd="0" presId="urn:microsoft.com/office/officeart/2005/8/layout/radial5"/>
    <dgm:cxn modelId="{8B0BE0F1-EE73-4C57-9E05-9840528D7F0B}" type="presParOf" srcId="{C72C48CD-A1BD-4698-8447-B7F9B7067C0B}" destId="{3B46981A-94C5-49AF-A619-BA5510335F85}" srcOrd="0" destOrd="0" presId="urn:microsoft.com/office/officeart/2005/8/layout/radial5"/>
    <dgm:cxn modelId="{70FE38C1-A5FD-48BC-98DE-6EED59D1177D}" type="presParOf" srcId="{61B8AC05-04FD-44E3-B1C9-96EF73C8B32F}" destId="{551CEDAF-E5E4-4AD9-A192-165C8BCEB406}" srcOrd="4" destOrd="0" presId="urn:microsoft.com/office/officeart/2005/8/layout/radial5"/>
    <dgm:cxn modelId="{E2F984AA-C513-451D-B3E1-7CDCD045D3A4}" type="presParOf" srcId="{61B8AC05-04FD-44E3-B1C9-96EF73C8B32F}" destId="{08E03265-199B-4C53-A4F0-41E0B476D4CE}" srcOrd="5" destOrd="0" presId="urn:microsoft.com/office/officeart/2005/8/layout/radial5"/>
    <dgm:cxn modelId="{DA422231-F14C-4060-8FAC-7E835F5B8BC8}" type="presParOf" srcId="{08E03265-199B-4C53-A4F0-41E0B476D4CE}" destId="{E7ABE693-5482-4A46-896A-774D164EEEA9}" srcOrd="0" destOrd="0" presId="urn:microsoft.com/office/officeart/2005/8/layout/radial5"/>
    <dgm:cxn modelId="{24B4E19B-907A-43EA-8D9D-E23366E91CF3}" type="presParOf" srcId="{61B8AC05-04FD-44E3-B1C9-96EF73C8B32F}" destId="{AFB7F6C5-275F-425C-8156-A6E987408A8F}" srcOrd="6" destOrd="0" presId="urn:microsoft.com/office/officeart/2005/8/layout/radial5"/>
    <dgm:cxn modelId="{1C29433F-BBE3-40ED-B0D1-421E75F32D31}" type="presParOf" srcId="{61B8AC05-04FD-44E3-B1C9-96EF73C8B32F}" destId="{F4EC94C0-6173-4DBC-A1F5-E9BB5F213BB5}" srcOrd="7" destOrd="0" presId="urn:microsoft.com/office/officeart/2005/8/layout/radial5"/>
    <dgm:cxn modelId="{42CCA016-D9C8-4B6E-85A5-7C5D3EB50EAD}" type="presParOf" srcId="{F4EC94C0-6173-4DBC-A1F5-E9BB5F213BB5}" destId="{C7BFFE6A-9F82-4039-90B5-D0417C711F64}" srcOrd="0" destOrd="0" presId="urn:microsoft.com/office/officeart/2005/8/layout/radial5"/>
    <dgm:cxn modelId="{01AD5B07-8D95-4595-847F-7896963F414B}" type="presParOf" srcId="{61B8AC05-04FD-44E3-B1C9-96EF73C8B32F}" destId="{109A793C-36C0-4FE9-A8BF-81C1B2E65BC9}" srcOrd="8" destOrd="0" presId="urn:microsoft.com/office/officeart/2005/8/layout/radial5"/>
    <dgm:cxn modelId="{B6194D0B-0E33-471C-BE3F-38EB6E2A1495}" type="presParOf" srcId="{61B8AC05-04FD-44E3-B1C9-96EF73C8B32F}" destId="{A2896A14-6AFA-4B96-8B6F-345209D1F9AC}" srcOrd="9" destOrd="0" presId="urn:microsoft.com/office/officeart/2005/8/layout/radial5"/>
    <dgm:cxn modelId="{6254FBB8-27BC-4C08-AD1F-CDC098AC84B5}" type="presParOf" srcId="{A2896A14-6AFA-4B96-8B6F-345209D1F9AC}" destId="{E255C7D1-248E-4357-8A8D-4012BABB329F}" srcOrd="0" destOrd="0" presId="urn:microsoft.com/office/officeart/2005/8/layout/radial5"/>
    <dgm:cxn modelId="{3D82A694-AE14-4D48-9EA5-62DC71470736}" type="presParOf" srcId="{61B8AC05-04FD-44E3-B1C9-96EF73C8B32F}" destId="{5123F26E-FD6B-4637-95FB-EDE56E2BDB59}" srcOrd="10" destOrd="0" presId="urn:microsoft.com/office/officeart/2005/8/layout/radial5"/>
    <dgm:cxn modelId="{E448DC97-C70E-496B-83CB-BFA36E67B8E4}" type="presParOf" srcId="{61B8AC05-04FD-44E3-B1C9-96EF73C8B32F}" destId="{473627A9-9781-4EA8-B97E-DCC6D2E98279}" srcOrd="11" destOrd="0" presId="urn:microsoft.com/office/officeart/2005/8/layout/radial5"/>
    <dgm:cxn modelId="{C17275FF-8D37-4181-A973-4D231E150DA6}" type="presParOf" srcId="{473627A9-9781-4EA8-B97E-DCC6D2E98279}" destId="{3DAD7A69-20B4-43E9-A4C9-C380E22B3736}" srcOrd="0" destOrd="0" presId="urn:microsoft.com/office/officeart/2005/8/layout/radial5"/>
    <dgm:cxn modelId="{02CDE76F-D251-42A5-ABDE-33CA8A3EBC4A}" type="presParOf" srcId="{61B8AC05-04FD-44E3-B1C9-96EF73C8B32F}" destId="{E648BE1A-835C-4ACA-B2F2-48314B255B1D}" srcOrd="12" destOrd="0" presId="urn:microsoft.com/office/officeart/2005/8/layout/radial5"/>
    <dgm:cxn modelId="{FC992FA0-388D-41A6-A3EB-FE10DD5636EA}" type="presParOf" srcId="{61B8AC05-04FD-44E3-B1C9-96EF73C8B32F}" destId="{1FBADD86-B69C-4844-BD3E-5622B3F1955C}" srcOrd="13" destOrd="0" presId="urn:microsoft.com/office/officeart/2005/8/layout/radial5"/>
    <dgm:cxn modelId="{B0D303A3-2736-452F-BCFF-6F76709D139E}" type="presParOf" srcId="{1FBADD86-B69C-4844-BD3E-5622B3F1955C}" destId="{4B7D01A5-EBE2-40B9-A201-C0CC6AAE06A4}" srcOrd="0" destOrd="0" presId="urn:microsoft.com/office/officeart/2005/8/layout/radial5"/>
    <dgm:cxn modelId="{8CA1CC65-9BE3-4AA4-9841-EF24159EBB05}" type="presParOf" srcId="{61B8AC05-04FD-44E3-B1C9-96EF73C8B32F}" destId="{7F15E33C-C332-4A0C-B052-A6E65B7291B9}" srcOrd="14" destOrd="0" presId="urn:microsoft.com/office/officeart/2005/8/layout/radial5"/>
    <dgm:cxn modelId="{9A141FEB-D193-415B-98A8-B8592229516A}" type="presParOf" srcId="{61B8AC05-04FD-44E3-B1C9-96EF73C8B32F}" destId="{BE3CA0E1-24E2-4CBD-B57D-90243455AE5A}" srcOrd="15" destOrd="0" presId="urn:microsoft.com/office/officeart/2005/8/layout/radial5"/>
    <dgm:cxn modelId="{FAEB30A8-1EE4-41D7-8CF9-82593D5CD962}" type="presParOf" srcId="{BE3CA0E1-24E2-4CBD-B57D-90243455AE5A}" destId="{2B477350-2172-4D87-8A62-7365EC23F032}" srcOrd="0" destOrd="0" presId="urn:microsoft.com/office/officeart/2005/8/layout/radial5"/>
    <dgm:cxn modelId="{82D25981-728C-4173-ABC9-A3A3EA968D7A}" type="presParOf" srcId="{61B8AC05-04FD-44E3-B1C9-96EF73C8B32F}" destId="{F8C1BDB4-2185-4946-B800-4B411696371D}" srcOrd="16" destOrd="0" presId="urn:microsoft.com/office/officeart/2005/8/layout/radial5"/>
    <dgm:cxn modelId="{B36D3666-2ADE-4796-88E8-AEDE54751F33}" type="presParOf" srcId="{61B8AC05-04FD-44E3-B1C9-96EF73C8B32F}" destId="{58DC53F0-07CE-4028-97D8-A86B525F232D}" srcOrd="17" destOrd="0" presId="urn:microsoft.com/office/officeart/2005/8/layout/radial5"/>
    <dgm:cxn modelId="{FC120261-FC84-465E-A5BF-983C776652B5}" type="presParOf" srcId="{58DC53F0-07CE-4028-97D8-A86B525F232D}" destId="{156877F2-5EC2-4CE9-AC71-D63E5F9270CC}" srcOrd="0" destOrd="0" presId="urn:microsoft.com/office/officeart/2005/8/layout/radial5"/>
    <dgm:cxn modelId="{F300C9AD-AB4C-44BC-AA51-406D8DF859C6}" type="presParOf" srcId="{61B8AC05-04FD-44E3-B1C9-96EF73C8B32F}" destId="{F30DAFF2-6218-4C9C-9BF8-0A2B9F78D5F9}" srcOrd="18" destOrd="0" presId="urn:microsoft.com/office/officeart/2005/8/layout/radial5"/>
    <dgm:cxn modelId="{B74FC9E8-0634-42CD-8D33-8CFF7E6F6B0B}" type="presParOf" srcId="{61B8AC05-04FD-44E3-B1C9-96EF73C8B32F}" destId="{EE10D4F6-C82B-44E1-A8BD-F7A4E9A80BBF}" srcOrd="19" destOrd="0" presId="urn:microsoft.com/office/officeart/2005/8/layout/radial5"/>
    <dgm:cxn modelId="{A6558316-DFA5-41A2-AB34-E847BC7E2217}" type="presParOf" srcId="{EE10D4F6-C82B-44E1-A8BD-F7A4E9A80BBF}" destId="{6B6EBD7C-4007-4338-98C5-58573B0EC60F}" srcOrd="0" destOrd="0" presId="urn:microsoft.com/office/officeart/2005/8/layout/radial5"/>
    <dgm:cxn modelId="{61B1AAB5-25BD-40B1-BEED-096692A229EE}" type="presParOf" srcId="{61B8AC05-04FD-44E3-B1C9-96EF73C8B32F}" destId="{83243F8E-DC8E-46F7-A85B-31DB42A2A957}" srcOrd="20" destOrd="0" presId="urn:microsoft.com/office/officeart/2005/8/layout/radial5"/>
    <dgm:cxn modelId="{D385AF7B-E274-48BA-A7B5-4C31CF13310F}" type="presParOf" srcId="{61B8AC05-04FD-44E3-B1C9-96EF73C8B32F}" destId="{FDC183B9-BA15-41C5-86E5-C8DE2E2697BF}" srcOrd="21" destOrd="0" presId="urn:microsoft.com/office/officeart/2005/8/layout/radial5"/>
    <dgm:cxn modelId="{C6385349-5CE6-4053-A20F-6415B865B83E}" type="presParOf" srcId="{FDC183B9-BA15-41C5-86E5-C8DE2E2697BF}" destId="{7379D4A8-C807-436C-9094-2A4B78DC6058}" srcOrd="0" destOrd="0" presId="urn:microsoft.com/office/officeart/2005/8/layout/radial5"/>
    <dgm:cxn modelId="{57581FEE-39FF-49C4-9033-57FFA4A0BA53}" type="presParOf" srcId="{61B8AC05-04FD-44E3-B1C9-96EF73C8B32F}" destId="{0C9537F3-95A2-4B73-8DBA-7C6AEBE8F158}" srcOrd="22" destOrd="0" presId="urn:microsoft.com/office/officeart/2005/8/layout/radial5"/>
    <dgm:cxn modelId="{157D3701-6199-4C32-9B8B-1336BF20DD26}" type="presParOf" srcId="{61B8AC05-04FD-44E3-B1C9-96EF73C8B32F}" destId="{F4B5F6DD-EC16-4026-A5CE-995D00887D75}" srcOrd="23" destOrd="0" presId="urn:microsoft.com/office/officeart/2005/8/layout/radial5"/>
    <dgm:cxn modelId="{F2972902-D293-406E-83A8-0089A2844AA3}" type="presParOf" srcId="{F4B5F6DD-EC16-4026-A5CE-995D00887D75}" destId="{A4928DA0-42B3-4F43-8C01-BAAEDA673AFB}" srcOrd="0" destOrd="0" presId="urn:microsoft.com/office/officeart/2005/8/layout/radial5"/>
    <dgm:cxn modelId="{C2BCF589-DBB8-4615-A734-D8C4DBA60A1B}" type="presParOf" srcId="{61B8AC05-04FD-44E3-B1C9-96EF73C8B32F}" destId="{5BD12BE0-6EB7-49B8-B6D7-021059BFAD19}"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7977D-84CD-46E9-9580-C9D25610F611}">
      <dsp:nvSpPr>
        <dsp:cNvPr id="0" name=""/>
        <dsp:cNvSpPr/>
      </dsp:nvSpPr>
      <dsp:spPr>
        <a:xfrm>
          <a:off x="3594451" y="3641075"/>
          <a:ext cx="1936966" cy="1643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he-IL" sz="3600" b="1" kern="1200" dirty="0" smtClean="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יחידת השיעור</a:t>
          </a:r>
          <a:endParaRPr lang="he-IL" sz="3600" b="1" kern="1200"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endParaRPr>
        </a:p>
      </dsp:txBody>
      <dsp:txXfrm>
        <a:off x="3878113" y="3881745"/>
        <a:ext cx="1369642" cy="1162060"/>
      </dsp:txXfrm>
    </dsp:sp>
    <dsp:sp modelId="{CD0F8F6F-6F52-4ECF-9331-C4BD2CEF32E6}">
      <dsp:nvSpPr>
        <dsp:cNvPr id="0" name=""/>
        <dsp:cNvSpPr/>
      </dsp:nvSpPr>
      <dsp:spPr>
        <a:xfrm rot="407794">
          <a:off x="5613570" y="4634294"/>
          <a:ext cx="1687024" cy="10845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3C1671-B8BD-409C-827D-CD87F1832D63}">
      <dsp:nvSpPr>
        <dsp:cNvPr id="0" name=""/>
        <dsp:cNvSpPr/>
      </dsp:nvSpPr>
      <dsp:spPr>
        <a:xfrm>
          <a:off x="6567967" y="4495024"/>
          <a:ext cx="1453399" cy="5866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lang="he-IL" sz="1100" b="1" kern="1200" dirty="0" smtClean="0">
              <a:solidFill>
                <a:schemeClr val="tx1"/>
              </a:solidFill>
            </a:rPr>
            <a:t>סביבה לימודית </a:t>
          </a:r>
          <a:r>
            <a:rPr lang="en-US" sz="1100" b="1" kern="1200" dirty="0" smtClean="0">
              <a:solidFill>
                <a:schemeClr val="tx1"/>
              </a:solidFill>
            </a:rPr>
            <a:t/>
          </a:r>
          <a:br>
            <a:rPr lang="en-US" sz="1100" b="1" kern="1200" dirty="0" smtClean="0">
              <a:solidFill>
                <a:schemeClr val="tx1"/>
              </a:solidFill>
            </a:rPr>
          </a:br>
          <a:r>
            <a:rPr lang="he-IL" sz="1100" b="1" kern="1200" dirty="0" smtClean="0">
              <a:solidFill>
                <a:schemeClr val="tx1"/>
              </a:solidFill>
            </a:rPr>
            <a:t>מותאמת</a:t>
          </a:r>
          <a:endParaRPr lang="he-IL" sz="1100" b="1" kern="1200" dirty="0">
            <a:solidFill>
              <a:schemeClr val="tx1"/>
            </a:solidFill>
          </a:endParaRPr>
        </a:p>
      </dsp:txBody>
      <dsp:txXfrm>
        <a:off x="6585149" y="4512206"/>
        <a:ext cx="1419035" cy="552284"/>
      </dsp:txXfrm>
    </dsp:sp>
    <dsp:sp modelId="{110407C2-BE28-49C8-830E-C8953B2D98F6}">
      <dsp:nvSpPr>
        <dsp:cNvPr id="0" name=""/>
        <dsp:cNvSpPr/>
      </dsp:nvSpPr>
      <dsp:spPr>
        <a:xfrm rot="21232772">
          <a:off x="5645688" y="4170407"/>
          <a:ext cx="2215846" cy="11492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A7F6A5-1CC8-42B4-AFB5-ED387AC6365A}">
      <dsp:nvSpPr>
        <dsp:cNvPr id="0" name=""/>
        <dsp:cNvSpPr/>
      </dsp:nvSpPr>
      <dsp:spPr>
        <a:xfrm>
          <a:off x="7092290" y="3816418"/>
          <a:ext cx="1525857" cy="58664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הצגת נושא השיעור</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הצגת</a:t>
          </a:r>
          <a:r>
            <a:rPr kumimoji="0" lang="he-IL" sz="1100" b="1" i="0" u="none" strike="noStrike" kern="1200" cap="none" normalizeH="0" baseline="0" dirty="0" smtClean="0">
              <a:ln/>
              <a:solidFill>
                <a:schemeClr val="tx1"/>
              </a:solidFill>
              <a:effectLst/>
              <a:latin typeface="Arial" pitchFamily="34" charset="0"/>
              <a:cs typeface="Arial" pitchFamily="34" charset="0"/>
            </a:rPr>
            <a:t> </a:t>
          </a:r>
          <a:r>
            <a:rPr kumimoji="0" lang="he-IL" sz="1100" b="0" i="0" u="none" strike="noStrike" kern="1200" cap="none" normalizeH="0" baseline="0" dirty="0" smtClean="0">
              <a:ln/>
              <a:solidFill>
                <a:schemeClr val="tx1"/>
              </a:solidFill>
              <a:effectLst/>
              <a:latin typeface="Arial" pitchFamily="34" charset="0"/>
              <a:cs typeface="Arial" pitchFamily="34" charset="0"/>
            </a:rPr>
            <a:t>מטרת השיעור  </a:t>
          </a:r>
          <a:r>
            <a:rPr kumimoji="0" lang="en-US" sz="1100" b="0" i="0" u="none" strike="noStrike" kern="1200" cap="none" normalizeH="0" baseline="0" dirty="0" smtClean="0">
              <a:ln/>
              <a:solidFill>
                <a:schemeClr val="tx1"/>
              </a:solidFill>
              <a:effectLst/>
              <a:latin typeface="Arial" pitchFamily="34" charset="0"/>
              <a:cs typeface="Arial" pitchFamily="34" charset="0"/>
            </a:rPr>
            <a:t/>
          </a:r>
          <a:br>
            <a:rPr kumimoji="0" lang="en-US" sz="1100" b="0"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ומהלכו </a:t>
          </a:r>
          <a:endParaRPr lang="he-IL" sz="1100" kern="1200" dirty="0">
            <a:solidFill>
              <a:schemeClr val="tx1"/>
            </a:solidFill>
          </a:endParaRPr>
        </a:p>
      </dsp:txBody>
      <dsp:txXfrm>
        <a:off x="7109472" y="3833600"/>
        <a:ext cx="1491493" cy="552284"/>
      </dsp:txXfrm>
    </dsp:sp>
    <dsp:sp modelId="{9C230735-4046-4C7A-AED9-401771AC3412}">
      <dsp:nvSpPr>
        <dsp:cNvPr id="0" name=""/>
        <dsp:cNvSpPr/>
      </dsp:nvSpPr>
      <dsp:spPr>
        <a:xfrm rot="20579848">
          <a:off x="5562002" y="3685145"/>
          <a:ext cx="2601853" cy="14868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48ED5-9502-4C67-857E-E1CB94B826FD}">
      <dsp:nvSpPr>
        <dsp:cNvPr id="0" name=""/>
        <dsp:cNvSpPr/>
      </dsp:nvSpPr>
      <dsp:spPr>
        <a:xfrm>
          <a:off x="7236302" y="3085752"/>
          <a:ext cx="1741384" cy="58664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lang="he-IL" sz="1100" b="1" kern="1200" dirty="0" smtClean="0">
              <a:solidFill>
                <a:schemeClr val="tx1"/>
              </a:solidFill>
            </a:rPr>
            <a:t>למידה בהקשר וברצף</a:t>
          </a:r>
          <a:r>
            <a:rPr lang="en-US" sz="1100" kern="1200" dirty="0" smtClean="0">
              <a:solidFill>
                <a:schemeClr val="tx1"/>
              </a:solidFill>
            </a:rPr>
            <a:t/>
          </a:r>
          <a:br>
            <a:rPr lang="en-US" sz="1100" kern="1200" dirty="0" smtClean="0">
              <a:solidFill>
                <a:schemeClr val="tx1"/>
              </a:solidFill>
            </a:rPr>
          </a:br>
          <a:r>
            <a:rPr lang="he-IL" sz="1100" kern="1200" dirty="0" smtClean="0">
              <a:solidFill>
                <a:schemeClr val="tx1"/>
              </a:solidFill>
            </a:rPr>
            <a:t>חיבור לידע קודם </a:t>
          </a:r>
          <a:r>
            <a:rPr lang="en-US" sz="1100" kern="1200" dirty="0" smtClean="0">
              <a:solidFill>
                <a:schemeClr val="tx1"/>
              </a:solidFill>
            </a:rPr>
            <a:t/>
          </a:r>
          <a:br>
            <a:rPr lang="en-US" sz="1100" kern="1200" dirty="0" smtClean="0">
              <a:solidFill>
                <a:schemeClr val="tx1"/>
              </a:solidFill>
            </a:rPr>
          </a:br>
          <a:r>
            <a:rPr lang="he-IL" sz="1100" kern="1200" dirty="0" smtClean="0">
              <a:solidFill>
                <a:schemeClr val="tx1"/>
              </a:solidFill>
            </a:rPr>
            <a:t>ולהקשר תוכני</a:t>
          </a:r>
          <a:endParaRPr lang="he-IL" sz="1100" kern="1200" dirty="0">
            <a:solidFill>
              <a:schemeClr val="tx1"/>
            </a:solidFill>
          </a:endParaRPr>
        </a:p>
      </dsp:txBody>
      <dsp:txXfrm>
        <a:off x="7253484" y="3102934"/>
        <a:ext cx="1707020" cy="552284"/>
      </dsp:txXfrm>
    </dsp:sp>
    <dsp:sp modelId="{CD458C9B-0461-43F4-9608-A068C0E78444}">
      <dsp:nvSpPr>
        <dsp:cNvPr id="0" name=""/>
        <dsp:cNvSpPr/>
      </dsp:nvSpPr>
      <dsp:spPr>
        <a:xfrm rot="19949093">
          <a:off x="5374402" y="3260471"/>
          <a:ext cx="2810246" cy="9535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46DB64-7B38-4563-AF3B-9E41F5084C8B}">
      <dsp:nvSpPr>
        <dsp:cNvPr id="0" name=""/>
        <dsp:cNvSpPr/>
      </dsp:nvSpPr>
      <dsp:spPr>
        <a:xfrm>
          <a:off x="7230952" y="2365681"/>
          <a:ext cx="1589523" cy="58664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הצגת מקור הידע</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(טקסט כתוב, טקסט חזותי, אינטרנט, מצגת ספר)</a:t>
          </a:r>
          <a:endParaRPr lang="he-IL" sz="1100" kern="1200" dirty="0">
            <a:solidFill>
              <a:schemeClr val="tx1"/>
            </a:solidFill>
          </a:endParaRPr>
        </a:p>
      </dsp:txBody>
      <dsp:txXfrm>
        <a:off x="7248134" y="2382863"/>
        <a:ext cx="1555159" cy="552284"/>
      </dsp:txXfrm>
    </dsp:sp>
    <dsp:sp modelId="{A699F6EC-5C6D-4A39-AB47-15CDAC00E907}">
      <dsp:nvSpPr>
        <dsp:cNvPr id="0" name=""/>
        <dsp:cNvSpPr/>
      </dsp:nvSpPr>
      <dsp:spPr>
        <a:xfrm rot="19329455">
          <a:off x="5097710" y="2821578"/>
          <a:ext cx="3032881" cy="9535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A2E63A-EFAD-489F-BF00-833B72FBDD19}">
      <dsp:nvSpPr>
        <dsp:cNvPr id="0" name=""/>
        <dsp:cNvSpPr/>
      </dsp:nvSpPr>
      <dsp:spPr>
        <a:xfrm>
          <a:off x="7056277" y="1645607"/>
          <a:ext cx="1510817" cy="58664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שימוש  בטקסט</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במדדי ההבנה השונים</a:t>
          </a:r>
          <a:endParaRPr lang="he-IL" sz="1100" kern="1200" dirty="0">
            <a:solidFill>
              <a:schemeClr val="tx1"/>
            </a:solidFill>
          </a:endParaRPr>
        </a:p>
      </dsp:txBody>
      <dsp:txXfrm>
        <a:off x="7073459" y="1662789"/>
        <a:ext cx="1476453" cy="552284"/>
      </dsp:txXfrm>
    </dsp:sp>
    <dsp:sp modelId="{8E1CF2C6-AE17-44B9-87DB-ACD35709D615}">
      <dsp:nvSpPr>
        <dsp:cNvPr id="0" name=""/>
        <dsp:cNvSpPr/>
      </dsp:nvSpPr>
      <dsp:spPr>
        <a:xfrm rot="18609017">
          <a:off x="4677904" y="2380178"/>
          <a:ext cx="3203292" cy="953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6B97FC-111D-440E-91CB-CF4DA1F1B05F}">
      <dsp:nvSpPr>
        <dsp:cNvPr id="0" name=""/>
        <dsp:cNvSpPr/>
      </dsp:nvSpPr>
      <dsp:spPr>
        <a:xfrm>
          <a:off x="6366870" y="864085"/>
          <a:ext cx="1890826" cy="67908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הזדמנויות למידה מגוונות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תוך מתן עצמאות לתלמיד</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(שיח דבור, תקשוב, דף עבודה, משחק, משימה, יצירה ואומנות)</a:t>
          </a:r>
          <a:endParaRPr lang="he-IL" sz="1100" kern="1200" dirty="0">
            <a:solidFill>
              <a:schemeClr val="tx1"/>
            </a:solidFill>
          </a:endParaRPr>
        </a:p>
      </dsp:txBody>
      <dsp:txXfrm>
        <a:off x="6386760" y="883975"/>
        <a:ext cx="1851046" cy="639306"/>
      </dsp:txXfrm>
    </dsp:sp>
    <dsp:sp modelId="{CE358B64-E633-46A2-8AA8-DD54F4FD841B}">
      <dsp:nvSpPr>
        <dsp:cNvPr id="0" name=""/>
        <dsp:cNvSpPr/>
      </dsp:nvSpPr>
      <dsp:spPr>
        <a:xfrm rot="17623561">
          <a:off x="3975832" y="1927888"/>
          <a:ext cx="3360516" cy="953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DC94A-95F1-4FE8-81CA-FD9775FA66E8}">
      <dsp:nvSpPr>
        <dsp:cNvPr id="0" name=""/>
        <dsp:cNvSpPr/>
      </dsp:nvSpPr>
      <dsp:spPr>
        <a:xfrm>
          <a:off x="5508100" y="143998"/>
          <a:ext cx="1648129" cy="58664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מתן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אפשרויות בחירה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לתלמידים</a:t>
          </a:r>
          <a:endParaRPr lang="he-IL" sz="1100" kern="1200" dirty="0">
            <a:solidFill>
              <a:schemeClr val="tx1"/>
            </a:solidFill>
          </a:endParaRPr>
        </a:p>
      </dsp:txBody>
      <dsp:txXfrm>
        <a:off x="5525282" y="161180"/>
        <a:ext cx="1613765" cy="552284"/>
      </dsp:txXfrm>
    </dsp:sp>
    <dsp:sp modelId="{3CDA258D-BEAB-4493-97E1-91AFAEA57A5D}">
      <dsp:nvSpPr>
        <dsp:cNvPr id="0" name=""/>
        <dsp:cNvSpPr/>
      </dsp:nvSpPr>
      <dsp:spPr>
        <a:xfrm rot="16207740">
          <a:off x="3054812" y="1903419"/>
          <a:ext cx="3027554" cy="9535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CD9027-DE14-4F65-9065-493C7C39B15C}">
      <dsp:nvSpPr>
        <dsp:cNvPr id="0" name=""/>
        <dsp:cNvSpPr/>
      </dsp:nvSpPr>
      <dsp:spPr>
        <a:xfrm>
          <a:off x="3831460" y="143999"/>
          <a:ext cx="1481074" cy="58664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התייחסות דיפרנציאלית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endParaRPr lang="he-IL" sz="1100" kern="1200" dirty="0">
            <a:solidFill>
              <a:schemeClr val="tx1"/>
            </a:solidFill>
          </a:endParaRPr>
        </a:p>
      </dsp:txBody>
      <dsp:txXfrm>
        <a:off x="3848642" y="161181"/>
        <a:ext cx="1446710" cy="552284"/>
      </dsp:txXfrm>
    </dsp:sp>
    <dsp:sp modelId="{E3A3E54B-6377-4EDD-B08F-C43AEA5A66A0}">
      <dsp:nvSpPr>
        <dsp:cNvPr id="0" name=""/>
        <dsp:cNvSpPr/>
      </dsp:nvSpPr>
      <dsp:spPr>
        <a:xfrm rot="14764983">
          <a:off x="1776886" y="1928296"/>
          <a:ext cx="3366337" cy="9535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5AFA49-2F52-4429-9A92-D8531E16CD69}">
      <dsp:nvSpPr>
        <dsp:cNvPr id="0" name=""/>
        <dsp:cNvSpPr/>
      </dsp:nvSpPr>
      <dsp:spPr>
        <a:xfrm>
          <a:off x="1919460" y="144007"/>
          <a:ext cx="1716437" cy="58664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תלמידים מובילים יחידה בשיעור כחלק מביטוי להרגלי למידה עצמאית</a:t>
          </a:r>
          <a:endParaRPr lang="he-IL" sz="1100" kern="1200" dirty="0">
            <a:solidFill>
              <a:schemeClr val="tx1"/>
            </a:solidFill>
          </a:endParaRPr>
        </a:p>
      </dsp:txBody>
      <dsp:txXfrm>
        <a:off x="1936642" y="161189"/>
        <a:ext cx="1682073" cy="552284"/>
      </dsp:txXfrm>
    </dsp:sp>
    <dsp:sp modelId="{B45CB901-B864-414B-AAA0-04EBE6A51BE9}">
      <dsp:nvSpPr>
        <dsp:cNvPr id="0" name=""/>
        <dsp:cNvSpPr/>
      </dsp:nvSpPr>
      <dsp:spPr>
        <a:xfrm rot="13712114">
          <a:off x="1055490" y="2349969"/>
          <a:ext cx="3365270" cy="9535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21D0DC-3D93-4FB5-880B-1FB1897900CD}">
      <dsp:nvSpPr>
        <dsp:cNvPr id="0" name=""/>
        <dsp:cNvSpPr/>
      </dsp:nvSpPr>
      <dsp:spPr>
        <a:xfrm>
          <a:off x="827584" y="843417"/>
          <a:ext cx="1592735" cy="58664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שיח ודיון</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בשילוב  רכיבי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חשיבה מסדר גבוה  </a:t>
          </a:r>
          <a:endParaRPr lang="he-IL" sz="1100" kern="1200" dirty="0">
            <a:solidFill>
              <a:schemeClr val="tx1"/>
            </a:solidFill>
          </a:endParaRPr>
        </a:p>
      </dsp:txBody>
      <dsp:txXfrm>
        <a:off x="844766" y="860599"/>
        <a:ext cx="1558371" cy="552284"/>
      </dsp:txXfrm>
    </dsp:sp>
    <dsp:sp modelId="{DD67CD1E-8800-4F12-BEAE-8698B6283775}">
      <dsp:nvSpPr>
        <dsp:cNvPr id="0" name=""/>
        <dsp:cNvSpPr/>
      </dsp:nvSpPr>
      <dsp:spPr>
        <a:xfrm rot="13057462">
          <a:off x="852064" y="2779598"/>
          <a:ext cx="3177995" cy="9535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08EC12-3B24-4F28-A614-12CB67F87C0F}">
      <dsp:nvSpPr>
        <dsp:cNvPr id="0" name=""/>
        <dsp:cNvSpPr/>
      </dsp:nvSpPr>
      <dsp:spPr>
        <a:xfrm>
          <a:off x="169324" y="1512157"/>
          <a:ext cx="2026407" cy="69012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היבטים רגשיים בתכני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ובתהליכי הלמידה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(ביטוי לרגשות עידוד, </a:t>
          </a:r>
          <a:r>
            <a:rPr kumimoji="0" lang="en-US" sz="1100" b="0" i="0" u="none" strike="noStrike" kern="1200" cap="none" normalizeH="0" baseline="0" dirty="0" smtClean="0">
              <a:ln/>
              <a:solidFill>
                <a:schemeClr val="tx1"/>
              </a:solidFill>
              <a:effectLst/>
              <a:latin typeface="Arial" pitchFamily="34" charset="0"/>
              <a:cs typeface="Arial" pitchFamily="34" charset="0"/>
            </a:rPr>
            <a:t/>
          </a:r>
          <a:br>
            <a:rPr kumimoji="0" lang="en-US" sz="1100" b="0"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שיקוף ומתן משוב)</a:t>
          </a:r>
          <a:endParaRPr lang="he-IL" sz="1100" kern="1200" dirty="0">
            <a:solidFill>
              <a:schemeClr val="tx1"/>
            </a:solidFill>
          </a:endParaRPr>
        </a:p>
      </dsp:txBody>
      <dsp:txXfrm>
        <a:off x="189537" y="1532370"/>
        <a:ext cx="1985981" cy="649701"/>
      </dsp:txXfrm>
    </dsp:sp>
    <dsp:sp modelId="{ACC8FFC4-6941-4E8B-A93B-813B0031A18E}">
      <dsp:nvSpPr>
        <dsp:cNvPr id="0" name=""/>
        <dsp:cNvSpPr/>
      </dsp:nvSpPr>
      <dsp:spPr>
        <a:xfrm rot="12471923">
          <a:off x="990714" y="3248488"/>
          <a:ext cx="2768321" cy="11492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BA6BB-8F33-4480-8B69-AA919A12553C}">
      <dsp:nvSpPr>
        <dsp:cNvPr id="0" name=""/>
        <dsp:cNvSpPr/>
      </dsp:nvSpPr>
      <dsp:spPr>
        <a:xfrm>
          <a:off x="250712" y="2365674"/>
          <a:ext cx="1800995" cy="58664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המשגת והכללת הידע החדש - מטה קוגניציה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(מורה ותלמידים)</a:t>
          </a:r>
          <a:endParaRPr lang="he-IL" sz="1100" kern="1200" dirty="0">
            <a:solidFill>
              <a:schemeClr val="tx1"/>
            </a:solidFill>
          </a:endParaRPr>
        </a:p>
      </dsp:txBody>
      <dsp:txXfrm>
        <a:off x="267894" y="2382856"/>
        <a:ext cx="1766631" cy="552284"/>
      </dsp:txXfrm>
    </dsp:sp>
    <dsp:sp modelId="{393B7CB3-708E-4B2C-ABB6-DE2987D1374E}">
      <dsp:nvSpPr>
        <dsp:cNvPr id="0" name=""/>
        <dsp:cNvSpPr/>
      </dsp:nvSpPr>
      <dsp:spPr>
        <a:xfrm rot="11823060">
          <a:off x="972611" y="3701674"/>
          <a:ext cx="2592255" cy="11492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2E794-BA16-435E-BCE6-C04352D31CDB}">
      <dsp:nvSpPr>
        <dsp:cNvPr id="0" name=""/>
        <dsp:cNvSpPr/>
      </dsp:nvSpPr>
      <dsp:spPr>
        <a:xfrm>
          <a:off x="300973" y="3085757"/>
          <a:ext cx="1457219" cy="58664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חיבור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למשמעות ורלוונטיות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של התלמידים</a:t>
          </a:r>
          <a:endParaRPr lang="he-IL" sz="1100" kern="1200" dirty="0">
            <a:solidFill>
              <a:schemeClr val="tx1"/>
            </a:solidFill>
          </a:endParaRPr>
        </a:p>
      </dsp:txBody>
      <dsp:txXfrm>
        <a:off x="318155" y="3102939"/>
        <a:ext cx="1422855" cy="552284"/>
      </dsp:txXfrm>
    </dsp:sp>
    <dsp:sp modelId="{DA121C94-2062-431F-9CD7-D26D2FF9A4B3}">
      <dsp:nvSpPr>
        <dsp:cNvPr id="0" name=""/>
        <dsp:cNvSpPr/>
      </dsp:nvSpPr>
      <dsp:spPr>
        <a:xfrm rot="11173009">
          <a:off x="1315739" y="4169649"/>
          <a:ext cx="2167558" cy="11492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39977B-BB92-4B12-906A-6D14DB9FDE58}">
      <dsp:nvSpPr>
        <dsp:cNvPr id="0" name=""/>
        <dsp:cNvSpPr/>
      </dsp:nvSpPr>
      <dsp:spPr>
        <a:xfrm>
          <a:off x="613544" y="3816422"/>
          <a:ext cx="1417137" cy="58664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ניהול ושיתוף הצוות</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בתהליך הלמידה </a:t>
          </a:r>
          <a:endParaRPr lang="he-IL" sz="1100" kern="1200" dirty="0">
            <a:solidFill>
              <a:schemeClr val="tx1"/>
            </a:solidFill>
          </a:endParaRPr>
        </a:p>
      </dsp:txBody>
      <dsp:txXfrm>
        <a:off x="630726" y="3833604"/>
        <a:ext cx="1382773" cy="552284"/>
      </dsp:txXfrm>
    </dsp:sp>
    <dsp:sp modelId="{30BEDBE2-C751-4DB8-BFF5-EC8415B86FB4}">
      <dsp:nvSpPr>
        <dsp:cNvPr id="0" name=""/>
        <dsp:cNvSpPr/>
      </dsp:nvSpPr>
      <dsp:spPr>
        <a:xfrm rot="10298642">
          <a:off x="1815125" y="4683743"/>
          <a:ext cx="1704421" cy="11492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71483-7A43-4A38-9C76-25A835EC2139}">
      <dsp:nvSpPr>
        <dsp:cNvPr id="0" name=""/>
        <dsp:cNvSpPr/>
      </dsp:nvSpPr>
      <dsp:spPr>
        <a:xfrm>
          <a:off x="1115603" y="4536506"/>
          <a:ext cx="1417137" cy="65708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R="0" lvl="0" algn="ctr" defTabSz="488950" rtl="1" eaLnBrk="1" fontAlgn="base" latinLnBrk="0" hangingPunct="1">
            <a:lnSpc>
              <a:spcPct val="90000"/>
            </a:lnSpc>
            <a:spcBef>
              <a:spcPct val="0"/>
            </a:spcBef>
            <a:spcAft>
              <a:spcPct val="35000"/>
            </a:spcAft>
            <a:buClrTx/>
            <a:buSzTx/>
            <a:buFontTx/>
            <a:tabLst/>
          </a:pPr>
          <a:r>
            <a:rPr kumimoji="0" lang="he-IL" sz="1100" b="1" i="0" u="none" strike="noStrike" kern="1200" cap="none" normalizeH="0" baseline="0" dirty="0" smtClean="0">
              <a:ln/>
              <a:solidFill>
                <a:schemeClr val="tx1"/>
              </a:solidFill>
              <a:effectLst/>
              <a:latin typeface="Arial" pitchFamily="34" charset="0"/>
              <a:cs typeface="Arial" pitchFamily="34" charset="0"/>
            </a:rPr>
            <a:t>סיכום שיעור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1" i="0" u="none" strike="noStrike" kern="1200" cap="none" normalizeH="0" baseline="0" dirty="0" smtClean="0">
              <a:ln/>
              <a:solidFill>
                <a:schemeClr val="tx1"/>
              </a:solidFill>
              <a:effectLst/>
              <a:latin typeface="Arial" pitchFamily="34" charset="0"/>
              <a:cs typeface="Arial" pitchFamily="34" charset="0"/>
            </a:rPr>
            <a:t>בהובלת התלמידים </a:t>
          </a:r>
          <a:r>
            <a:rPr kumimoji="0" lang="en-US" sz="1100" b="1" i="0" u="none" strike="noStrike" kern="1200" cap="none" normalizeH="0" baseline="0" dirty="0" smtClean="0">
              <a:ln/>
              <a:solidFill>
                <a:schemeClr val="tx1"/>
              </a:solidFill>
              <a:effectLst/>
              <a:latin typeface="Arial" pitchFamily="34" charset="0"/>
              <a:cs typeface="Arial" pitchFamily="34" charset="0"/>
            </a:rPr>
            <a:t/>
          </a:r>
          <a:br>
            <a:rPr kumimoji="0" lang="en-US" sz="1100" b="1"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(מה למדנו</a:t>
          </a:r>
          <a:r>
            <a:rPr kumimoji="0" lang="en-US" sz="1100" b="0" i="0" u="none" strike="noStrike" kern="1200" cap="none" normalizeH="0" baseline="0" dirty="0" smtClean="0">
              <a:ln/>
              <a:solidFill>
                <a:schemeClr val="tx1"/>
              </a:solidFill>
              <a:effectLst/>
              <a:latin typeface="Arial" pitchFamily="34" charset="0"/>
              <a:cs typeface="Arial" pitchFamily="34" charset="0"/>
            </a:rPr>
            <a:t/>
          </a:r>
          <a:br>
            <a:rPr kumimoji="0" lang="en-US" sz="1100" b="0" i="0" u="none" strike="noStrike" kern="1200" cap="none" normalizeH="0" baseline="0" dirty="0" smtClean="0">
              <a:ln/>
              <a:solidFill>
                <a:schemeClr val="tx1"/>
              </a:solidFill>
              <a:effectLst/>
              <a:latin typeface="Arial" pitchFamily="34" charset="0"/>
              <a:cs typeface="Arial" pitchFamily="34" charset="0"/>
            </a:rPr>
          </a:br>
          <a:r>
            <a:rPr kumimoji="0" lang="he-IL" sz="1100" b="0" i="0" u="none" strike="noStrike" kern="1200" cap="none" normalizeH="0" baseline="0" dirty="0" smtClean="0">
              <a:ln/>
              <a:solidFill>
                <a:schemeClr val="tx1"/>
              </a:solidFill>
              <a:effectLst/>
              <a:latin typeface="Arial" pitchFamily="34" charset="0"/>
              <a:cs typeface="Arial" pitchFamily="34" charset="0"/>
            </a:rPr>
            <a:t>שלא ידענו קודם?)</a:t>
          </a:r>
          <a:endParaRPr lang="he-IL" sz="1100" kern="1200" dirty="0">
            <a:solidFill>
              <a:schemeClr val="tx1"/>
            </a:solidFill>
          </a:endParaRPr>
        </a:p>
      </dsp:txBody>
      <dsp:txXfrm>
        <a:off x="1134848" y="4555751"/>
        <a:ext cx="1378647" cy="618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05C1E-A5A5-4F91-8E71-2B7BF4B82FBD}">
      <dsp:nvSpPr>
        <dsp:cNvPr id="0" name=""/>
        <dsp:cNvSpPr/>
      </dsp:nvSpPr>
      <dsp:spPr>
        <a:xfrm>
          <a:off x="2520280" y="2160241"/>
          <a:ext cx="3528390" cy="172818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400" b="1" kern="1200"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תפקודי לומד נדרשים במאה ה- 21</a:t>
          </a:r>
        </a:p>
        <a:p>
          <a:pPr marL="0" marR="0" lvl="0" indent="0" algn="ctr" defTabSz="914400" rtl="1" eaLnBrk="1" fontAlgn="auto" latinLnBrk="0" hangingPunct="1">
            <a:lnSpc>
              <a:spcPct val="100000"/>
            </a:lnSpc>
            <a:spcBef>
              <a:spcPct val="0"/>
            </a:spcBef>
            <a:spcAft>
              <a:spcPts val="0"/>
            </a:spcAft>
            <a:buClrTx/>
            <a:buSzTx/>
            <a:buFontTx/>
            <a:buNone/>
            <a:tabLst/>
            <a:defRPr/>
          </a:pPr>
          <a:r>
            <a:rPr lang="he-IL" sz="1800" b="1" kern="1200"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(מתוך אתר </a:t>
          </a:r>
          <a:r>
            <a:rPr lang="he-IL" sz="1800" b="1" kern="1200" dirty="0" err="1"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או"ח</a:t>
          </a:r>
          <a:r>
            <a:rPr lang="he-IL" sz="1800" b="1" kern="1200" dirty="0" smtClean="0">
              <a:solidFill>
                <a:schemeClr val="accent6">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he-IL" sz="1800" kern="1200" dirty="0">
            <a:solidFill>
              <a:schemeClr val="accent6">
                <a:lumMod val="75000"/>
              </a:schemeClr>
            </a:solidFill>
          </a:endParaRPr>
        </a:p>
      </dsp:txBody>
      <dsp:txXfrm>
        <a:off x="3037001" y="2413328"/>
        <a:ext cx="2494948" cy="1222014"/>
      </dsp:txXfrm>
    </dsp:sp>
    <dsp:sp modelId="{E4D28BE4-7148-4FE0-8FD2-D4C011FE85FC}">
      <dsp:nvSpPr>
        <dsp:cNvPr id="0" name=""/>
        <dsp:cNvSpPr/>
      </dsp:nvSpPr>
      <dsp:spPr>
        <a:xfrm rot="16200000">
          <a:off x="3978715" y="1357380"/>
          <a:ext cx="611521" cy="486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4051694" y="1527663"/>
        <a:ext cx="465564" cy="291914"/>
      </dsp:txXfrm>
    </dsp:sp>
    <dsp:sp modelId="{828BA4E2-C54F-43A6-B19C-70FCACD06E99}">
      <dsp:nvSpPr>
        <dsp:cNvPr id="0" name=""/>
        <dsp:cNvSpPr/>
      </dsp:nvSpPr>
      <dsp:spPr>
        <a:xfrm>
          <a:off x="3535386" y="4764"/>
          <a:ext cx="1498178" cy="100166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he-IL" sz="1200" b="1" kern="1200" dirty="0" smtClean="0">
              <a:solidFill>
                <a:schemeClr val="accent6">
                  <a:lumMod val="50000"/>
                </a:schemeClr>
              </a:solidFill>
              <a:latin typeface="David" panose="020E0502060401010101" pitchFamily="34" charset="-79"/>
              <a:cs typeface="David" panose="020E0502060401010101" pitchFamily="34" charset="-79"/>
            </a:rPr>
            <a:t>הבנה מעמיקה בבסיס ידע שהוגדר בתכנית הלימודים</a:t>
          </a:r>
          <a:r>
            <a:rPr lang="he-IL" sz="1200" kern="1200" dirty="0" smtClean="0">
              <a:solidFill>
                <a:schemeClr val="accent6">
                  <a:lumMod val="50000"/>
                </a:schemeClr>
              </a:solidFill>
              <a:latin typeface="David" panose="020E0502060401010101" pitchFamily="34" charset="-79"/>
              <a:cs typeface="David" panose="020E0502060401010101" pitchFamily="34" charset="-79"/>
            </a:rPr>
            <a:t> </a:t>
          </a:r>
          <a:r>
            <a:rPr lang="he-IL" sz="1200" b="1" kern="1200" dirty="0" smtClean="0">
              <a:solidFill>
                <a:schemeClr val="accent6">
                  <a:lumMod val="50000"/>
                </a:schemeClr>
              </a:solidFill>
              <a:latin typeface="David" panose="020E0502060401010101" pitchFamily="34" charset="-79"/>
              <a:cs typeface="David" panose="020E0502060401010101" pitchFamily="34" charset="-79"/>
            </a:rPr>
            <a:t>ובנושאי הבחירה </a:t>
          </a:r>
          <a:br>
            <a:rPr lang="he-IL" sz="12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(קוגניטיבי)</a:t>
          </a:r>
          <a:endParaRPr lang="he-IL" sz="1200" b="1" kern="1200" dirty="0">
            <a:solidFill>
              <a:srgbClr val="002060"/>
            </a:solidFill>
            <a:latin typeface="David" panose="020E0502060401010101" pitchFamily="34" charset="-79"/>
            <a:cs typeface="David" panose="020E0502060401010101" pitchFamily="34" charset="-79"/>
          </a:endParaRPr>
        </a:p>
      </dsp:txBody>
      <dsp:txXfrm>
        <a:off x="3754789" y="151454"/>
        <a:ext cx="1059372" cy="708283"/>
      </dsp:txXfrm>
    </dsp:sp>
    <dsp:sp modelId="{C72C48CD-A1BD-4698-8447-B7F9B7067C0B}">
      <dsp:nvSpPr>
        <dsp:cNvPr id="0" name=""/>
        <dsp:cNvSpPr/>
      </dsp:nvSpPr>
      <dsp:spPr>
        <a:xfrm rot="18535518">
          <a:off x="4983301" y="1503777"/>
          <a:ext cx="665510" cy="4865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5010427" y="1657856"/>
        <a:ext cx="519553" cy="291914"/>
      </dsp:txXfrm>
    </dsp:sp>
    <dsp:sp modelId="{551CEDAF-E5E4-4AD9-A192-165C8BCEB406}">
      <dsp:nvSpPr>
        <dsp:cNvPr id="0" name=""/>
        <dsp:cNvSpPr/>
      </dsp:nvSpPr>
      <dsp:spPr>
        <a:xfrm>
          <a:off x="5258680" y="293208"/>
          <a:ext cx="1654087" cy="100166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חשיבה ביקורתית </a:t>
          </a:r>
          <a:r>
            <a:rPr lang="he-IL" sz="1200" b="1" kern="1200" dirty="0" smtClean="0">
              <a:latin typeface="David" panose="020E0502060401010101" pitchFamily="34" charset="-79"/>
              <a:cs typeface="David" panose="020E0502060401010101" pitchFamily="34" charset="-79"/>
            </a:rPr>
            <a:t/>
          </a:r>
          <a:br>
            <a:rPr lang="he-IL" sz="1200" b="1" kern="1200" dirty="0" smtClean="0">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(קוגניטיבי)</a:t>
          </a:r>
          <a:endParaRPr lang="he-IL" sz="1200" b="1" kern="1200" dirty="0">
            <a:solidFill>
              <a:srgbClr val="002060"/>
            </a:solidFill>
            <a:latin typeface="David" panose="020E0502060401010101" pitchFamily="34" charset="-79"/>
            <a:cs typeface="David" panose="020E0502060401010101" pitchFamily="34" charset="-79"/>
          </a:endParaRPr>
        </a:p>
      </dsp:txBody>
      <dsp:txXfrm>
        <a:off x="5500915" y="439898"/>
        <a:ext cx="1169617" cy="708283"/>
      </dsp:txXfrm>
    </dsp:sp>
    <dsp:sp modelId="{08E03265-199B-4C53-A4F0-41E0B476D4CE}">
      <dsp:nvSpPr>
        <dsp:cNvPr id="0" name=""/>
        <dsp:cNvSpPr/>
      </dsp:nvSpPr>
      <dsp:spPr>
        <a:xfrm rot="20301039">
          <a:off x="5860614" y="2039117"/>
          <a:ext cx="586253" cy="48652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5865762" y="2163345"/>
        <a:ext cx="440296" cy="291914"/>
      </dsp:txXfrm>
    </dsp:sp>
    <dsp:sp modelId="{AFB7F6C5-275F-425C-8156-A6E987408A8F}">
      <dsp:nvSpPr>
        <dsp:cNvPr id="0" name=""/>
        <dsp:cNvSpPr/>
      </dsp:nvSpPr>
      <dsp:spPr>
        <a:xfrm>
          <a:off x="6578257" y="1315713"/>
          <a:ext cx="1498178" cy="100166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חשיבה יצירתית </a:t>
          </a:r>
          <a:br>
            <a:rPr lang="he-IL" sz="16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(קוגניטיבי)</a:t>
          </a:r>
          <a:endParaRPr lang="he-IL" sz="1200" b="1" kern="1200" dirty="0">
            <a:solidFill>
              <a:srgbClr val="002060"/>
            </a:solidFill>
            <a:latin typeface="David" panose="020E0502060401010101" pitchFamily="34" charset="-79"/>
            <a:cs typeface="David" panose="020E0502060401010101" pitchFamily="34" charset="-79"/>
          </a:endParaRPr>
        </a:p>
      </dsp:txBody>
      <dsp:txXfrm>
        <a:off x="6797660" y="1462403"/>
        <a:ext cx="1059372" cy="708283"/>
      </dsp:txXfrm>
    </dsp:sp>
    <dsp:sp modelId="{F4EC94C0-6173-4DBC-A1F5-E9BB5F213BB5}">
      <dsp:nvSpPr>
        <dsp:cNvPr id="0" name=""/>
        <dsp:cNvSpPr/>
      </dsp:nvSpPr>
      <dsp:spPr>
        <a:xfrm rot="32715">
          <a:off x="6261079" y="2802324"/>
          <a:ext cx="512564" cy="48652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6261082" y="2898934"/>
        <a:ext cx="366607" cy="291914"/>
      </dsp:txXfrm>
    </dsp:sp>
    <dsp:sp modelId="{109A793C-36C0-4FE9-A8BF-81C1B2E65BC9}">
      <dsp:nvSpPr>
        <dsp:cNvPr id="0" name=""/>
        <dsp:cNvSpPr/>
      </dsp:nvSpPr>
      <dsp:spPr>
        <a:xfrm>
          <a:off x="7015322" y="2556621"/>
          <a:ext cx="1498178" cy="100166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חשיבה</a:t>
          </a:r>
          <a:r>
            <a:rPr lang="en-US" sz="1600" b="1" kern="1200" dirty="0" smtClean="0">
              <a:solidFill>
                <a:schemeClr val="accent6">
                  <a:lumMod val="50000"/>
                </a:schemeClr>
              </a:solidFill>
              <a:latin typeface="David" panose="020E0502060401010101" pitchFamily="34" charset="-79"/>
              <a:cs typeface="David" panose="020E0502060401010101" pitchFamily="34" charset="-79"/>
            </a:rPr>
            <a:t/>
          </a:r>
          <a:br>
            <a:rPr lang="en-US" sz="1600" b="1" kern="1200" dirty="0" smtClean="0">
              <a:solidFill>
                <a:schemeClr val="accent6">
                  <a:lumMod val="50000"/>
                </a:schemeClr>
              </a:solidFill>
              <a:latin typeface="David" panose="020E0502060401010101" pitchFamily="34" charset="-79"/>
              <a:cs typeface="David" panose="020E0502060401010101" pitchFamily="34" charset="-79"/>
            </a:rPr>
          </a:br>
          <a:r>
            <a:rPr lang="he-IL" sz="1600" b="1" kern="1200" dirty="0" smtClean="0">
              <a:solidFill>
                <a:schemeClr val="accent6">
                  <a:lumMod val="50000"/>
                </a:schemeClr>
              </a:solidFill>
              <a:latin typeface="David" panose="020E0502060401010101" pitchFamily="34" charset="-79"/>
              <a:cs typeface="David" panose="020E0502060401010101" pitchFamily="34" charset="-79"/>
            </a:rPr>
            <a:t>רפלקטיבית </a:t>
          </a:r>
          <a:r>
            <a:rPr lang="he-IL" sz="800" b="1" kern="1200" dirty="0" smtClean="0"/>
            <a:t/>
          </a:r>
          <a:br>
            <a:rPr lang="he-IL" sz="800" b="1" kern="1200" dirty="0" smtClean="0"/>
          </a:br>
          <a:r>
            <a:rPr lang="he-IL" sz="1200" b="1" kern="1200" dirty="0" smtClean="0">
              <a:solidFill>
                <a:srgbClr val="002060"/>
              </a:solidFill>
              <a:latin typeface="David" panose="020E0502060401010101" pitchFamily="34" charset="-79"/>
              <a:cs typeface="David" panose="020E0502060401010101" pitchFamily="34" charset="-79"/>
            </a:rPr>
            <a:t>(מטה קוגניטיבי)</a:t>
          </a:r>
          <a:endParaRPr lang="he-IL" sz="1200" b="1" kern="1200" dirty="0">
            <a:solidFill>
              <a:srgbClr val="002060"/>
            </a:solidFill>
            <a:latin typeface="David" panose="020E0502060401010101" pitchFamily="34" charset="-79"/>
            <a:cs typeface="David" panose="020E0502060401010101" pitchFamily="34" charset="-79"/>
          </a:endParaRPr>
        </a:p>
      </dsp:txBody>
      <dsp:txXfrm>
        <a:off x="7234725" y="2703311"/>
        <a:ext cx="1059372" cy="708283"/>
      </dsp:txXfrm>
    </dsp:sp>
    <dsp:sp modelId="{A2896A14-6AFA-4B96-8B6F-345209D1F9AC}">
      <dsp:nvSpPr>
        <dsp:cNvPr id="0" name=""/>
        <dsp:cNvSpPr/>
      </dsp:nvSpPr>
      <dsp:spPr>
        <a:xfrm rot="1266066">
          <a:off x="5887550" y="3518212"/>
          <a:ext cx="614305" cy="48652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5892443" y="3589243"/>
        <a:ext cx="468348" cy="291914"/>
      </dsp:txXfrm>
    </dsp:sp>
    <dsp:sp modelId="{5123F26E-FD6B-4637-95FB-EDE56E2BDB59}">
      <dsp:nvSpPr>
        <dsp:cNvPr id="0" name=""/>
        <dsp:cNvSpPr/>
      </dsp:nvSpPr>
      <dsp:spPr>
        <a:xfrm>
          <a:off x="6651288" y="3725899"/>
          <a:ext cx="1498178" cy="100166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עבודה בצוות </a:t>
          </a:r>
          <a:r>
            <a:rPr lang="he-IL" sz="800" b="1" kern="1200" dirty="0" smtClean="0"/>
            <a:t/>
          </a:r>
          <a:br>
            <a:rPr lang="he-IL" sz="800" b="1" kern="1200" dirty="0" smtClean="0"/>
          </a:br>
          <a:r>
            <a:rPr lang="he-IL" sz="1200" b="1" kern="1200" dirty="0" smtClean="0">
              <a:solidFill>
                <a:srgbClr val="002060"/>
              </a:solidFill>
              <a:latin typeface="David" panose="020E0502060401010101" pitchFamily="34" charset="-79"/>
              <a:cs typeface="David" panose="020E0502060401010101" pitchFamily="34" charset="-79"/>
            </a:rPr>
            <a:t>(בין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6870691" y="3872589"/>
        <a:ext cx="1059372" cy="708283"/>
      </dsp:txXfrm>
    </dsp:sp>
    <dsp:sp modelId="{473627A9-9781-4EA8-B97E-DCC6D2E98279}">
      <dsp:nvSpPr>
        <dsp:cNvPr id="0" name=""/>
        <dsp:cNvSpPr/>
      </dsp:nvSpPr>
      <dsp:spPr>
        <a:xfrm rot="2926782">
          <a:off x="5053090" y="4062649"/>
          <a:ext cx="708242" cy="486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5077979" y="4105060"/>
        <a:ext cx="562285" cy="291914"/>
      </dsp:txXfrm>
    </dsp:sp>
    <dsp:sp modelId="{E648BE1A-835C-4ACA-B2F2-48314B255B1D}">
      <dsp:nvSpPr>
        <dsp:cNvPr id="0" name=""/>
        <dsp:cNvSpPr/>
      </dsp:nvSpPr>
      <dsp:spPr>
        <a:xfrm>
          <a:off x="5490210" y="4754885"/>
          <a:ext cx="1498178" cy="100166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ניהול שיח מכבד ומקדם </a:t>
          </a:r>
          <a:br>
            <a:rPr lang="he-IL" sz="16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(בין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5709613" y="4901575"/>
        <a:ext cx="1059372" cy="708283"/>
      </dsp:txXfrm>
    </dsp:sp>
    <dsp:sp modelId="{1FBADD86-B69C-4844-BD3E-5622B3F1955C}">
      <dsp:nvSpPr>
        <dsp:cNvPr id="0" name=""/>
        <dsp:cNvSpPr/>
      </dsp:nvSpPr>
      <dsp:spPr>
        <a:xfrm rot="5400000">
          <a:off x="3978715" y="4204768"/>
          <a:ext cx="611521" cy="4865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a:off x="4051694" y="4229094"/>
        <a:ext cx="465564" cy="291914"/>
      </dsp:txXfrm>
    </dsp:sp>
    <dsp:sp modelId="{7F15E33C-C332-4A0C-B052-A6E65B7291B9}">
      <dsp:nvSpPr>
        <dsp:cNvPr id="0" name=""/>
        <dsp:cNvSpPr/>
      </dsp:nvSpPr>
      <dsp:spPr>
        <a:xfrm>
          <a:off x="3535386" y="5042244"/>
          <a:ext cx="1498178" cy="100166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he-IL" sz="1400" b="1" kern="1200" dirty="0" smtClean="0">
              <a:solidFill>
                <a:schemeClr val="accent6">
                  <a:lumMod val="50000"/>
                </a:schemeClr>
              </a:solidFill>
              <a:latin typeface="David" panose="020E0502060401010101" pitchFamily="34" charset="-79"/>
              <a:cs typeface="David" panose="020E0502060401010101" pitchFamily="34" charset="-79"/>
            </a:rPr>
            <a:t>תרומה לחברה  </a:t>
          </a:r>
          <a:r>
            <a:rPr lang="he-IL" sz="1100" b="1" kern="1200" dirty="0" smtClean="0">
              <a:solidFill>
                <a:schemeClr val="accent6">
                  <a:lumMod val="50000"/>
                </a:schemeClr>
              </a:solidFill>
              <a:latin typeface="David" panose="020E0502060401010101" pitchFamily="34" charset="-79"/>
              <a:cs typeface="David" panose="020E0502060401010101" pitchFamily="34" charset="-79"/>
            </a:rPr>
            <a:t>(משפחה, כיתה, בית הספר, קהילה, מדינה, החברה הכללית)</a:t>
          </a:r>
          <a:br>
            <a:rPr lang="he-IL" sz="11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(בין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3754789" y="5188934"/>
        <a:ext cx="1059372" cy="708283"/>
      </dsp:txXfrm>
    </dsp:sp>
    <dsp:sp modelId="{BE3CA0E1-24E2-4CBD-B57D-90243455AE5A}">
      <dsp:nvSpPr>
        <dsp:cNvPr id="0" name=""/>
        <dsp:cNvSpPr/>
      </dsp:nvSpPr>
      <dsp:spPr>
        <a:xfrm rot="7710948">
          <a:off x="2930502" y="4063482"/>
          <a:ext cx="666646" cy="48652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rot="10800000">
        <a:off x="3048926" y="4103685"/>
        <a:ext cx="520689" cy="291914"/>
      </dsp:txXfrm>
    </dsp:sp>
    <dsp:sp modelId="{F8C1BDB4-2185-4946-B800-4B411696371D}">
      <dsp:nvSpPr>
        <dsp:cNvPr id="0" name=""/>
        <dsp:cNvSpPr/>
      </dsp:nvSpPr>
      <dsp:spPr>
        <a:xfrm>
          <a:off x="1759457" y="4754890"/>
          <a:ext cx="1498178" cy="1001663"/>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קבלת אחריות </a:t>
          </a:r>
          <a:r>
            <a:rPr lang="en-US" sz="1600" b="1" kern="1200" dirty="0" smtClean="0">
              <a:solidFill>
                <a:schemeClr val="accent6">
                  <a:lumMod val="50000"/>
                </a:schemeClr>
              </a:solidFill>
              <a:latin typeface="David" panose="020E0502060401010101" pitchFamily="34" charset="-79"/>
              <a:cs typeface="David" panose="020E0502060401010101" pitchFamily="34" charset="-79"/>
            </a:rPr>
            <a:t/>
          </a:r>
          <a:br>
            <a:rPr lang="en-US" sz="16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(תוך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1978860" y="4901580"/>
        <a:ext cx="1059372" cy="708283"/>
      </dsp:txXfrm>
    </dsp:sp>
    <dsp:sp modelId="{58DC53F0-07CE-4028-97D8-A86B525F232D}">
      <dsp:nvSpPr>
        <dsp:cNvPr id="0" name=""/>
        <dsp:cNvSpPr/>
      </dsp:nvSpPr>
      <dsp:spPr>
        <a:xfrm rot="9483165">
          <a:off x="2027111" y="3557002"/>
          <a:ext cx="663546" cy="48652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rot="10800000">
        <a:off x="2167779" y="3627030"/>
        <a:ext cx="517589" cy="291914"/>
      </dsp:txXfrm>
    </dsp:sp>
    <dsp:sp modelId="{F30DAFF2-6218-4C9C-9BF8-0A2B9F78D5F9}">
      <dsp:nvSpPr>
        <dsp:cNvPr id="0" name=""/>
        <dsp:cNvSpPr/>
      </dsp:nvSpPr>
      <dsp:spPr>
        <a:xfrm>
          <a:off x="370182" y="3798941"/>
          <a:ext cx="1498178" cy="100166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מוטיבציה</a:t>
          </a:r>
          <a:r>
            <a:rPr lang="he-IL" sz="1200" b="1" kern="1200" dirty="0" smtClean="0"/>
            <a:t> </a:t>
          </a:r>
          <a:r>
            <a:rPr lang="he-IL" sz="1200" b="1" kern="1200" dirty="0" smtClean="0">
              <a:solidFill>
                <a:srgbClr val="002060"/>
              </a:solidFill>
              <a:latin typeface="David" panose="020E0502060401010101" pitchFamily="34" charset="-79"/>
              <a:cs typeface="David" panose="020E0502060401010101" pitchFamily="34" charset="-79"/>
            </a:rPr>
            <a:t>(תוך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589585" y="3945631"/>
        <a:ext cx="1059372" cy="708283"/>
      </dsp:txXfrm>
    </dsp:sp>
    <dsp:sp modelId="{EE10D4F6-C82B-44E1-A8BD-F7A4E9A80BBF}">
      <dsp:nvSpPr>
        <dsp:cNvPr id="0" name=""/>
        <dsp:cNvSpPr/>
      </dsp:nvSpPr>
      <dsp:spPr>
        <a:xfrm rot="10838133">
          <a:off x="1753723" y="2756007"/>
          <a:ext cx="542042" cy="48652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rot="10800000">
        <a:off x="1899676" y="2854120"/>
        <a:ext cx="396085" cy="291914"/>
      </dsp:txXfrm>
    </dsp:sp>
    <dsp:sp modelId="{83243F8E-DC8E-46F7-A85B-31DB42A2A957}">
      <dsp:nvSpPr>
        <dsp:cNvPr id="0" name=""/>
        <dsp:cNvSpPr/>
      </dsp:nvSpPr>
      <dsp:spPr>
        <a:xfrm>
          <a:off x="0" y="2484286"/>
          <a:ext cx="1498178" cy="100166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מסוגלות</a:t>
          </a:r>
          <a:r>
            <a:rPr lang="he-IL" sz="1200" b="1" kern="1200" dirty="0" smtClean="0"/>
            <a:t> </a:t>
          </a:r>
          <a:r>
            <a:rPr lang="en-US" sz="1200" b="1" kern="1200" dirty="0" smtClean="0"/>
            <a:t/>
          </a:r>
          <a:br>
            <a:rPr lang="en-US" sz="1200" b="1" kern="1200" dirty="0" smtClean="0"/>
          </a:br>
          <a:r>
            <a:rPr lang="he-IL" sz="1200" b="1" kern="1200" dirty="0" smtClean="0">
              <a:solidFill>
                <a:srgbClr val="002060"/>
              </a:solidFill>
              <a:latin typeface="David" panose="020E0502060401010101" pitchFamily="34" charset="-79"/>
              <a:cs typeface="David" panose="020E0502060401010101" pitchFamily="34" charset="-79"/>
            </a:rPr>
            <a:t> (תוך אישי)</a:t>
          </a:r>
          <a:endParaRPr lang="he-IL" sz="1200" b="1" kern="1200" dirty="0">
            <a:solidFill>
              <a:srgbClr val="002060"/>
            </a:solidFill>
            <a:latin typeface="David" panose="020E0502060401010101" pitchFamily="34" charset="-79"/>
            <a:cs typeface="David" panose="020E0502060401010101" pitchFamily="34" charset="-79"/>
          </a:endParaRPr>
        </a:p>
      </dsp:txBody>
      <dsp:txXfrm>
        <a:off x="219403" y="2630976"/>
        <a:ext cx="1059372" cy="708283"/>
      </dsp:txXfrm>
    </dsp:sp>
    <dsp:sp modelId="{FDC183B9-BA15-41C5-86E5-C8DE2E2697BF}">
      <dsp:nvSpPr>
        <dsp:cNvPr id="0" name=""/>
        <dsp:cNvSpPr/>
      </dsp:nvSpPr>
      <dsp:spPr>
        <a:xfrm rot="12137508">
          <a:off x="2195202" y="2036642"/>
          <a:ext cx="546838" cy="48652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rot="10800000">
        <a:off x="2335705" y="2161628"/>
        <a:ext cx="400881" cy="291914"/>
      </dsp:txXfrm>
    </dsp:sp>
    <dsp:sp modelId="{0C9537F3-95A2-4B73-8DBA-7C6AEBE8F158}">
      <dsp:nvSpPr>
        <dsp:cNvPr id="0" name=""/>
        <dsp:cNvSpPr/>
      </dsp:nvSpPr>
      <dsp:spPr>
        <a:xfrm>
          <a:off x="589285" y="1315712"/>
          <a:ext cx="1498178" cy="100166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he-IL" sz="1600" b="1" kern="1200" dirty="0" smtClean="0">
              <a:solidFill>
                <a:schemeClr val="accent6">
                  <a:lumMod val="50000"/>
                </a:schemeClr>
              </a:solidFill>
              <a:latin typeface="David" panose="020E0502060401010101" pitchFamily="34" charset="-79"/>
              <a:cs typeface="David" panose="020E0502060401010101" pitchFamily="34" charset="-79"/>
            </a:rPr>
            <a:t>למידה עצמאית</a:t>
          </a:r>
          <a:r>
            <a:rPr lang="he-IL" sz="1200" b="1" kern="1200" dirty="0" smtClean="0"/>
            <a:t> </a:t>
          </a:r>
          <a:r>
            <a:rPr lang="en-US" sz="1200" b="1" kern="1200" dirty="0" smtClean="0"/>
            <a:t/>
          </a:r>
          <a:br>
            <a:rPr lang="en-US" sz="1200" b="1" kern="1200" dirty="0" smtClean="0"/>
          </a:br>
          <a:r>
            <a:rPr lang="he-IL" sz="1200" b="1" kern="1200" dirty="0" smtClean="0">
              <a:solidFill>
                <a:srgbClr val="002060"/>
              </a:solidFill>
              <a:latin typeface="David" panose="020E0502060401010101" pitchFamily="34" charset="-79"/>
              <a:cs typeface="David" panose="020E0502060401010101" pitchFamily="34" charset="-79"/>
            </a:rPr>
            <a:t>(ניהול  הלמידה)</a:t>
          </a:r>
          <a:endParaRPr lang="he-IL" sz="1200" b="1" kern="1200" dirty="0">
            <a:solidFill>
              <a:srgbClr val="002060"/>
            </a:solidFill>
            <a:latin typeface="David" panose="020E0502060401010101" pitchFamily="34" charset="-79"/>
            <a:cs typeface="David" panose="020E0502060401010101" pitchFamily="34" charset="-79"/>
          </a:endParaRPr>
        </a:p>
      </dsp:txBody>
      <dsp:txXfrm>
        <a:off x="808688" y="1462402"/>
        <a:ext cx="1059372" cy="708283"/>
      </dsp:txXfrm>
    </dsp:sp>
    <dsp:sp modelId="{F4B5F6DD-EC16-4026-A5CE-995D00887D75}">
      <dsp:nvSpPr>
        <dsp:cNvPr id="0" name=""/>
        <dsp:cNvSpPr/>
      </dsp:nvSpPr>
      <dsp:spPr>
        <a:xfrm rot="13762566">
          <a:off x="2901963" y="1541306"/>
          <a:ext cx="638010" cy="4865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he-IL" sz="2100" kern="1200"/>
        </a:p>
      </dsp:txBody>
      <dsp:txXfrm rot="10800000">
        <a:off x="3022457" y="1694001"/>
        <a:ext cx="492053" cy="291914"/>
      </dsp:txXfrm>
    </dsp:sp>
    <dsp:sp modelId="{5BD12BE0-6EB7-49B8-B6D7-021059BFAD19}">
      <dsp:nvSpPr>
        <dsp:cNvPr id="0" name=""/>
        <dsp:cNvSpPr/>
      </dsp:nvSpPr>
      <dsp:spPr>
        <a:xfrm>
          <a:off x="1584178" y="366239"/>
          <a:ext cx="1699472" cy="100166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he-IL" sz="1400" b="1" kern="1200" dirty="0" smtClean="0">
              <a:solidFill>
                <a:schemeClr val="accent6">
                  <a:lumMod val="50000"/>
                </a:schemeClr>
              </a:solidFill>
              <a:latin typeface="David" panose="020E0502060401010101" pitchFamily="34" charset="-79"/>
              <a:cs typeface="David" panose="020E0502060401010101" pitchFamily="34" charset="-79"/>
            </a:rPr>
            <a:t>למידה </a:t>
          </a:r>
          <a:r>
            <a:rPr lang="en-US" sz="1400" b="1" kern="1200" dirty="0" smtClean="0">
              <a:solidFill>
                <a:schemeClr val="accent6">
                  <a:lumMod val="50000"/>
                </a:schemeClr>
              </a:solidFill>
              <a:latin typeface="David" panose="020E0502060401010101" pitchFamily="34" charset="-79"/>
              <a:cs typeface="David" panose="020E0502060401010101" pitchFamily="34" charset="-79"/>
            </a:rPr>
            <a:t/>
          </a:r>
          <a:br>
            <a:rPr lang="en-US" sz="1400" b="1" kern="1200" dirty="0" smtClean="0">
              <a:solidFill>
                <a:schemeClr val="accent6">
                  <a:lumMod val="50000"/>
                </a:schemeClr>
              </a:solidFill>
              <a:latin typeface="David" panose="020E0502060401010101" pitchFamily="34" charset="-79"/>
              <a:cs typeface="David" panose="020E0502060401010101" pitchFamily="34" charset="-79"/>
            </a:rPr>
          </a:br>
          <a:r>
            <a:rPr lang="he-IL" sz="1400" b="1" kern="1200" dirty="0" smtClean="0">
              <a:solidFill>
                <a:schemeClr val="accent6">
                  <a:lumMod val="50000"/>
                </a:schemeClr>
              </a:solidFill>
              <a:latin typeface="David" panose="020E0502060401010101" pitchFamily="34" charset="-79"/>
              <a:cs typeface="David" panose="020E0502060401010101" pitchFamily="34" charset="-79"/>
            </a:rPr>
            <a:t>חושית-תנועתית</a:t>
          </a:r>
          <a:r>
            <a:rPr lang="en-US" sz="1400" b="1" kern="1200" dirty="0" smtClean="0">
              <a:solidFill>
                <a:schemeClr val="accent6">
                  <a:lumMod val="50000"/>
                </a:schemeClr>
              </a:solidFill>
              <a:latin typeface="David" panose="020E0502060401010101" pitchFamily="34" charset="-79"/>
              <a:cs typeface="David" panose="020E0502060401010101" pitchFamily="34" charset="-79"/>
            </a:rPr>
            <a:t/>
          </a:r>
          <a:br>
            <a:rPr lang="en-US" sz="1400" b="1" kern="1200" dirty="0" smtClean="0">
              <a:solidFill>
                <a:schemeClr val="accent6">
                  <a:lumMod val="50000"/>
                </a:schemeClr>
              </a:solidFill>
              <a:latin typeface="David" panose="020E0502060401010101" pitchFamily="34" charset="-79"/>
              <a:cs typeface="David" panose="020E0502060401010101" pitchFamily="34" charset="-79"/>
            </a:rPr>
          </a:br>
          <a:r>
            <a:rPr lang="he-IL" sz="1200" b="1" kern="1200" dirty="0" smtClean="0">
              <a:solidFill>
                <a:srgbClr val="002060"/>
              </a:solidFill>
              <a:latin typeface="David" panose="020E0502060401010101" pitchFamily="34" charset="-79"/>
              <a:cs typeface="David" panose="020E0502060401010101" pitchFamily="34" charset="-79"/>
            </a:rPr>
            <a:t>(חושי תנועתי)</a:t>
          </a:r>
          <a:endParaRPr lang="he-IL" sz="1200" b="1" kern="1200" dirty="0">
            <a:solidFill>
              <a:srgbClr val="002060"/>
            </a:solidFill>
            <a:latin typeface="David" panose="020E0502060401010101" pitchFamily="34" charset="-79"/>
            <a:cs typeface="David" panose="020E0502060401010101" pitchFamily="34" charset="-79"/>
          </a:endParaRPr>
        </a:p>
      </dsp:txBody>
      <dsp:txXfrm>
        <a:off x="1833060" y="512929"/>
        <a:ext cx="1201708" cy="70828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46618" y="0"/>
            <a:ext cx="2941532" cy="496173"/>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2" y="0"/>
            <a:ext cx="2941532" cy="496173"/>
          </a:xfrm>
          <a:prstGeom prst="rect">
            <a:avLst/>
          </a:prstGeom>
        </p:spPr>
        <p:txBody>
          <a:bodyPr vert="horz" lIns="91440" tIns="45720" rIns="91440" bIns="45720" rtlCol="1"/>
          <a:lstStyle>
            <a:lvl1pPr algn="l">
              <a:defRPr sz="1200"/>
            </a:lvl1pPr>
          </a:lstStyle>
          <a:p>
            <a:fld id="{C694F616-1563-4781-9F1C-F4B1B3595356}" type="datetimeFigureOut">
              <a:rPr lang="he-IL" smtClean="0"/>
              <a:t>א'/אדר/תשע"ה</a:t>
            </a:fld>
            <a:endParaRPr lang="he-IL"/>
          </a:p>
        </p:txBody>
      </p:sp>
      <p:sp>
        <p:nvSpPr>
          <p:cNvPr id="4" name="מציין מיקום של תמונת שקופית 3"/>
          <p:cNvSpPr>
            <a:spLocks noGrp="1" noRot="1" noChangeAspect="1"/>
          </p:cNvSpPr>
          <p:nvPr>
            <p:ph type="sldImg" idx="2"/>
          </p:nvPr>
        </p:nvSpPr>
        <p:spPr>
          <a:xfrm>
            <a:off x="914400" y="744538"/>
            <a:ext cx="4959350" cy="3721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8815" y="4713645"/>
            <a:ext cx="5430520" cy="4465558"/>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46618" y="9425568"/>
            <a:ext cx="2941532" cy="496173"/>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2" y="9425568"/>
            <a:ext cx="2941532" cy="496173"/>
          </a:xfrm>
          <a:prstGeom prst="rect">
            <a:avLst/>
          </a:prstGeom>
        </p:spPr>
        <p:txBody>
          <a:bodyPr vert="horz" lIns="91440" tIns="45720" rIns="91440" bIns="45720" rtlCol="1" anchor="b"/>
          <a:lstStyle>
            <a:lvl1pPr algn="l">
              <a:defRPr sz="1200"/>
            </a:lvl1pPr>
          </a:lstStyle>
          <a:p>
            <a:fld id="{3A536EF9-BFF5-4A1A-AF14-417725964684}" type="slidenum">
              <a:rPr lang="he-IL" smtClean="0"/>
              <a:t>‹#›</a:t>
            </a:fld>
            <a:endParaRPr lang="he-IL"/>
          </a:p>
        </p:txBody>
      </p:sp>
    </p:spTree>
    <p:extLst>
      <p:ext uri="{BB962C8B-B14F-4D97-AF65-F5344CB8AC3E}">
        <p14:creationId xmlns:p14="http://schemas.microsoft.com/office/powerpoint/2010/main" val="3692886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505E8BAA-6647-4AAE-94DE-16ECEC3163C2}" type="slidenum">
              <a:rPr lang="he-IL" smtClean="0"/>
              <a:pPr/>
              <a:t>11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e-IL" altLang="he-IL" smtClean="0"/>
          </a:p>
        </p:txBody>
      </p:sp>
      <p:sp>
        <p:nvSpPr>
          <p:cNvPr id="61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C631D165-F701-4FF2-9583-86E1CE3CE3D5}" type="slidenum">
              <a:rPr lang="he-IL" altLang="he-IL">
                <a:solidFill>
                  <a:srgbClr val="000000"/>
                </a:solidFill>
              </a:rPr>
              <a:pPr fontAlgn="base">
                <a:spcBef>
                  <a:spcPct val="0"/>
                </a:spcBef>
                <a:spcAft>
                  <a:spcPct val="0"/>
                </a:spcAft>
              </a:pPr>
              <a:t>28</a:t>
            </a:fld>
            <a:endParaRPr lang="he-IL" altLang="he-I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632CF9D7-245E-4ECA-90F3-F85A188609E9}" type="datetime8">
              <a:rPr lang="he-IL" smtClean="0"/>
              <a:t>20 פברואר 15</a:t>
            </a:fld>
            <a:endParaRPr lang="he-IL"/>
          </a:p>
        </p:txBody>
      </p:sp>
      <p:sp>
        <p:nvSpPr>
          <p:cNvPr id="5" name="Footer Placeholder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6" name="Slide Number Placeholder 5"/>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53FA4B3-2512-4B50-819B-C01807F99538}" type="datetime8">
              <a:rPr lang="he-IL" smtClean="0"/>
              <a:t>20 פברואר 15</a:t>
            </a:fld>
            <a:endParaRPr lang="he-IL"/>
          </a:p>
        </p:txBody>
      </p:sp>
      <p:sp>
        <p:nvSpPr>
          <p:cNvPr id="5" name="Footer Placeholder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6" name="Slide Number Placeholder 5"/>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642BA95-B7F2-48B8-80E9-0AD227E93CDA}" type="datetime8">
              <a:rPr lang="he-IL" smtClean="0"/>
              <a:t>20 פברואר 15</a:t>
            </a:fld>
            <a:endParaRPr lang="he-IL"/>
          </a:p>
        </p:txBody>
      </p:sp>
      <p:sp>
        <p:nvSpPr>
          <p:cNvPr id="5" name="Footer Placeholder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6" name="Slide Number Placeholder 5"/>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4E1A469-08D9-4721-AFB3-EBB5881473A9}" type="datetime8">
              <a:rPr lang="he-IL" smtClean="0"/>
              <a:t>20 פברואר 15</a:t>
            </a:fld>
            <a:endParaRPr lang="he-IL"/>
          </a:p>
        </p:txBody>
      </p:sp>
      <p:sp>
        <p:nvSpPr>
          <p:cNvPr id="5" name="Footer Placeholder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6" name="Slide Number Placeholder 5"/>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AA03ACB5-890D-4B99-A450-3EF3D3EEC7AF}" type="datetime8">
              <a:rPr lang="he-IL" smtClean="0"/>
              <a:t>20 פברואר 15</a:t>
            </a:fld>
            <a:endParaRPr lang="he-IL"/>
          </a:p>
        </p:txBody>
      </p:sp>
      <p:sp>
        <p:nvSpPr>
          <p:cNvPr id="5" name="Footer Placeholder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6" name="Slide Number Placeholder 5"/>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AF5E4CC-23A4-4897-B898-09F3639C2D8D}" type="datetime8">
              <a:rPr lang="he-IL" smtClean="0"/>
              <a:t>20 פברואר 15</a:t>
            </a:fld>
            <a:endParaRPr lang="he-IL"/>
          </a:p>
        </p:txBody>
      </p:sp>
      <p:sp>
        <p:nvSpPr>
          <p:cNvPr id="6" name="Footer Placeholder 5"/>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7" name="Slide Number Placeholder 6"/>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8318CE21-5DE7-444B-90B7-4B2C348C0D3B}" type="datetime8">
              <a:rPr lang="he-IL" smtClean="0"/>
              <a:t>20 פברואר 15</a:t>
            </a:fld>
            <a:endParaRPr lang="he-IL"/>
          </a:p>
        </p:txBody>
      </p:sp>
      <p:sp>
        <p:nvSpPr>
          <p:cNvPr id="8" name="Footer Placeholder 7"/>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9" name="Slide Number Placeholder 8"/>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7104C663-E5C0-4477-8399-4FFD2F711917}" type="datetime8">
              <a:rPr lang="he-IL" smtClean="0"/>
              <a:t>20 פברואר 15</a:t>
            </a:fld>
            <a:endParaRPr lang="he-IL"/>
          </a:p>
        </p:txBody>
      </p:sp>
      <p:sp>
        <p:nvSpPr>
          <p:cNvPr id="4" name="Footer Placeholder 3"/>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5" name="Slide Number Placeholder 4"/>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FD8DF-E71B-4FEE-8E52-8BB2452C05C6}" type="datetime8">
              <a:rPr lang="he-IL" smtClean="0"/>
              <a:t>20 פברואר 15</a:t>
            </a:fld>
            <a:endParaRPr lang="he-IL"/>
          </a:p>
        </p:txBody>
      </p:sp>
      <p:sp>
        <p:nvSpPr>
          <p:cNvPr id="3" name="Footer Placeholder 2"/>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4" name="Slide Number Placeholder 3"/>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B8A1AF0-9846-4151-93FE-FB0F27AC4C78}" type="datetime8">
              <a:rPr lang="he-IL" smtClean="0"/>
              <a:t>20 פברואר 15</a:t>
            </a:fld>
            <a:endParaRPr lang="he-IL"/>
          </a:p>
        </p:txBody>
      </p:sp>
      <p:sp>
        <p:nvSpPr>
          <p:cNvPr id="6" name="Footer Placeholder 5"/>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7" name="Slide Number Placeholder 6"/>
          <p:cNvSpPr>
            <a:spLocks noGrp="1"/>
          </p:cNvSpPr>
          <p:nvPr>
            <p:ph type="sldNum" sz="quarter" idx="12"/>
          </p:nvPr>
        </p:nvSpPr>
        <p:spPr/>
        <p:txBody>
          <a:bodyPr/>
          <a:lstStyle/>
          <a:p>
            <a:fld id="{F7E905EC-2445-4C7E-884E-8205DCBAF7B5}"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38D9DD-8069-469A-9ADF-9616D7282E88}" type="datetime8">
              <a:rPr lang="he-IL" smtClean="0"/>
              <a:t>20 פברואר 15</a:t>
            </a:fld>
            <a:endParaRPr lang="he-IL"/>
          </a:p>
        </p:txBody>
      </p:sp>
      <p:sp>
        <p:nvSpPr>
          <p:cNvPr id="6" name="Footer Placeholder 5"/>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sp>
        <p:nvSpPr>
          <p:cNvPr id="7" name="Slide Number Placeholder 6"/>
          <p:cNvSpPr>
            <a:spLocks noGrp="1"/>
          </p:cNvSpPr>
          <p:nvPr>
            <p:ph type="sldNum" sz="quarter" idx="12"/>
          </p:nvPr>
        </p:nvSpPr>
        <p:spPr/>
        <p:txBody>
          <a:bodyPr/>
          <a:lstStyle/>
          <a:p>
            <a:fld id="{F7E905EC-2445-4C7E-884E-8205DCBAF7B5}" type="slidenum">
              <a:rPr lang="he-IL" smtClean="0"/>
              <a:t>‹#›</a:t>
            </a:fld>
            <a:endParaRPr lang="he-I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he-IL" smtClean="0"/>
              <a:t>לחץ על הסמל כדי להוסיף תמונה</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fontAlgn="base">
              <a:spcBef>
                <a:spcPct val="0"/>
              </a:spcBef>
              <a:spcAft>
                <a:spcPct val="0"/>
              </a:spcAft>
            </a:pPr>
            <a:fld id="{241FE175-8E0F-4513-8D7D-B1B7AF062F60}" type="datetime8">
              <a:rPr lang="he-IL" smtClean="0">
                <a:solidFill>
                  <a:srgbClr val="000000"/>
                </a:solidFill>
              </a:rPr>
              <a:t>20 פברואר 15</a:t>
            </a:fld>
            <a:endParaRPr lang="en-US" smtClean="0">
              <a:solidFill>
                <a:srgbClr val="000000"/>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fontAlgn="base">
              <a:spcBef>
                <a:spcPct val="0"/>
              </a:spcBef>
              <a:spcAft>
                <a:spcPct val="0"/>
              </a:spcAft>
            </a:pPr>
            <a:r>
              <a:rPr lang="he-IL" smtClean="0">
                <a:solidFill>
                  <a:srgbClr val="000000"/>
                </a:solidFill>
              </a:rPr>
              <a:t>צוות פדגוגי , מדור חינוך מיוחד , מרכז פסג"ה  ירושלים - תשע"ה</a:t>
            </a:r>
            <a:endParaRPr lang="en-US" smtClean="0">
              <a:solidFill>
                <a:srgbClr val="000000"/>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fontAlgn="base">
              <a:spcBef>
                <a:spcPct val="0"/>
              </a:spcBef>
              <a:spcAft>
                <a:spcPct val="0"/>
              </a:spcAft>
            </a:pPr>
            <a:fld id="{548F2708-28A4-4638-A84F-778A86D1D909}" type="slidenum">
              <a:rPr lang="he-IL"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1" eaLnBrk="1" latinLnBrk="0" hangingPunct="1">
        <a:spcBef>
          <a:spcPct val="0"/>
        </a:spcBef>
        <a:buNone/>
        <a:defRPr sz="3200" kern="1200">
          <a:solidFill>
            <a:schemeClr val="tx1">
              <a:lumMod val="75000"/>
              <a:lumOff val="25000"/>
            </a:schemeClr>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mpj.manhi.org.il/BRPortal/br/P100.jsp?tm=14138930607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hyperlink" Target="http://www.files.org.il/BRPortalStorage/a/1/19/14/86-7UH9hxB9Av.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www.hl.hmpj.manhi.org.il/BRPortal/br/P100.jsp?tm=1413888962726"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hyperlink" Target="http://www.files.org.il/BRPortalStorage/a/1/20/32/37-7muDeIZO3y.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hyperlink" Target="http://avneyrosha.org.il/resourcecenter/resoursesdocs/askingquestion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1.xml"/><Relationship Id="rId1" Type="http://schemas.openxmlformats.org/officeDocument/2006/relationships/slideLayout" Target="../slideLayouts/slideLayout1.xml"/><Relationship Id="rId4" Type="http://schemas.openxmlformats.org/officeDocument/2006/relationships/hyperlink" Target="http://cms.education.gov.il/EducationCMS/Units/Mazkirut_Pedagogit/OfekPedagogi/Arzaot/Yeda.htm"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cms.education.gov.il/EducationCMS/Units/LemidaMashmautit/ModelsMassa/ModelNatanya.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avneyrosha.org.il/ResourceCenter/pages/video.aspx?videoID=1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meyda.education.gov.il/files/lemidaMashmautit/chozer/index.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TNTJWYQe9D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ctrTitle"/>
          </p:nvPr>
        </p:nvSpPr>
        <p:spPr>
          <a:xfrm>
            <a:off x="1619672" y="548680"/>
            <a:ext cx="6192688" cy="1658615"/>
          </a:xfrm>
        </p:spPr>
        <p:txBody>
          <a:bodyPr>
            <a:normAutofit fontScale="90000"/>
          </a:bodyPr>
          <a:lstStyle/>
          <a:p>
            <a:pPr algn="ctr"/>
            <a:r>
              <a:rPr lang="he-IL" altLang="he-IL" sz="60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רכיבי השיעור המיטבי </a:t>
            </a:r>
            <a:r>
              <a:rPr lang="en-US" altLang="he-IL" sz="60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altLang="he-IL" sz="60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altLang="he-IL" sz="60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ללמידה משמעותית</a:t>
            </a:r>
            <a:br>
              <a:rPr lang="he-IL" altLang="he-IL" sz="60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altLang="he-IL" sz="16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הצעה לסדנה</a:t>
            </a:r>
            <a:br>
              <a:rPr lang="he-IL" altLang="he-IL" sz="16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altLang="he-IL" sz="1600" dirty="0" smtClean="0">
              <a:solidFill>
                <a:srgbClr val="7030A0"/>
              </a:solidFill>
              <a:effectLst>
                <a:outerShdw blurRad="38100" dist="38100" dir="2700000" algn="tl">
                  <a:srgbClr val="000000">
                    <a:alpha val="43137"/>
                  </a:srgbClr>
                </a:outerShdw>
              </a:effectLst>
              <a:latin typeface="David" panose="020E0502060401010101" pitchFamily="34" charset="-79"/>
              <a:cs typeface="+mn-cs"/>
            </a:endParaRPr>
          </a:p>
        </p:txBody>
      </p:sp>
      <p:sp>
        <p:nvSpPr>
          <p:cNvPr id="3" name="כותרת משנה 2"/>
          <p:cNvSpPr>
            <a:spLocks noGrp="1"/>
          </p:cNvSpPr>
          <p:nvPr>
            <p:ph type="subTitle" idx="1"/>
          </p:nvPr>
        </p:nvSpPr>
        <p:spPr>
          <a:xfrm>
            <a:off x="755576" y="2924944"/>
            <a:ext cx="7992888" cy="576064"/>
          </a:xfrm>
        </p:spPr>
        <p:txBody>
          <a:bodyPr rtlCol="1">
            <a:noAutofit/>
          </a:bodyPr>
          <a:lstStyle/>
          <a:p>
            <a:pPr algn="ctr" fontAlgn="auto">
              <a:spcAft>
                <a:spcPts val="0"/>
              </a:spcAft>
              <a:defRPr/>
            </a:pPr>
            <a:r>
              <a:rPr lang="he-IL" sz="2400" b="1" dirty="0" smtClean="0">
                <a:solidFill>
                  <a:srgbClr val="7030A0"/>
                </a:solidFill>
                <a:latin typeface="David" panose="020E0502060401010101" pitchFamily="34" charset="-79"/>
                <a:cs typeface="David" panose="020E0502060401010101" pitchFamily="34" charset="-79"/>
              </a:rPr>
              <a:t>צוות פדגוגי , מדור חינוך מיוחד , מרכז פסג"ה  ירושלים - תשע"ה</a:t>
            </a:r>
          </a:p>
          <a:p>
            <a:pPr algn="ctr" fontAlgn="auto">
              <a:spcAft>
                <a:spcPts val="0"/>
              </a:spcAft>
              <a:defRPr/>
            </a:pPr>
            <a:endParaRPr lang="he-IL" sz="2400" b="1" dirty="0">
              <a:solidFill>
                <a:srgbClr val="7030A0"/>
              </a:solidFill>
              <a:latin typeface="David" panose="020E0502060401010101" pitchFamily="34" charset="-79"/>
              <a:cs typeface="David" panose="020E0502060401010101" pitchFamily="34" charset="-79"/>
            </a:endParaRPr>
          </a:p>
          <a:p>
            <a:pPr algn="r" fontAlgn="auto">
              <a:spcAft>
                <a:spcPts val="0"/>
              </a:spcAft>
              <a:defRPr/>
            </a:pPr>
            <a:endParaRPr lang="he-IL" sz="2400" b="1" dirty="0" smtClean="0">
              <a:solidFill>
                <a:srgbClr val="7030A0"/>
              </a:solidFill>
              <a:latin typeface="David" panose="020E0502060401010101" pitchFamily="34" charset="-79"/>
              <a:cs typeface="David" panose="020E0502060401010101" pitchFamily="34" charset="-79"/>
            </a:endParaRPr>
          </a:p>
          <a:p>
            <a:pPr algn="r" fontAlgn="auto">
              <a:spcAft>
                <a:spcPts val="0"/>
              </a:spcAft>
              <a:defRPr/>
            </a:pPr>
            <a:endParaRPr lang="he-IL" sz="2400" b="1" dirty="0">
              <a:solidFill>
                <a:srgbClr val="7030A0"/>
              </a:solidFill>
              <a:latin typeface="David" panose="020E0502060401010101" pitchFamily="34" charset="-79"/>
              <a:cs typeface="David" panose="020E0502060401010101" pitchFamily="34" charset="-79"/>
            </a:endParaRPr>
          </a:p>
          <a:p>
            <a:pPr algn="r" fontAlgn="auto">
              <a:spcAft>
                <a:spcPts val="0"/>
              </a:spcAft>
              <a:defRPr/>
            </a:pPr>
            <a:endParaRPr lang="he-IL" sz="2400" b="1" dirty="0" smtClean="0">
              <a:solidFill>
                <a:srgbClr val="7030A0"/>
              </a:solidFill>
              <a:latin typeface="David" panose="020E0502060401010101" pitchFamily="34" charset="-79"/>
              <a:cs typeface="David" panose="020E0502060401010101" pitchFamily="34" charset="-79"/>
            </a:endParaRPr>
          </a:p>
          <a:p>
            <a:pPr algn="r" fontAlgn="auto">
              <a:spcAft>
                <a:spcPts val="0"/>
              </a:spcAft>
              <a:defRPr/>
            </a:pPr>
            <a:endParaRPr lang="he-IL" sz="2400" b="1" dirty="0">
              <a:solidFill>
                <a:srgbClr val="7030A0"/>
              </a:solidFill>
              <a:latin typeface="David" panose="020E0502060401010101" pitchFamily="34" charset="-79"/>
              <a:cs typeface="David" panose="020E0502060401010101" pitchFamily="34" charset="-79"/>
            </a:endParaRPr>
          </a:p>
          <a:p>
            <a:pPr algn="r" fontAlgn="auto">
              <a:spcAft>
                <a:spcPts val="0"/>
              </a:spcAft>
              <a:defRPr/>
            </a:pPr>
            <a:endParaRPr lang="he-IL" sz="2400" b="1" dirty="0" smtClean="0">
              <a:solidFill>
                <a:srgbClr val="7030A0"/>
              </a:solidFill>
              <a:latin typeface="David" panose="020E0502060401010101" pitchFamily="34" charset="-79"/>
              <a:cs typeface="David" panose="020E0502060401010101" pitchFamily="34" charset="-79"/>
            </a:endParaRPr>
          </a:p>
          <a:p>
            <a:pPr algn="ctr" fontAlgn="auto">
              <a:spcAft>
                <a:spcPts val="0"/>
              </a:spcAft>
              <a:defRPr/>
            </a:pPr>
            <a:r>
              <a:rPr lang="he-IL" sz="2400" dirty="0" smtClean="0">
                <a:latin typeface="David" panose="020E0502060401010101" pitchFamily="34" charset="-79"/>
                <a:cs typeface="David" panose="020E0502060401010101" pitchFamily="34" charset="-79"/>
              </a:rPr>
              <a:t> </a:t>
            </a:r>
            <a:r>
              <a:rPr lang="he-IL" sz="1600" dirty="0" smtClean="0">
                <a:solidFill>
                  <a:schemeClr val="tx1"/>
                </a:solidFill>
                <a:latin typeface="David" panose="020E0502060401010101" pitchFamily="34" charset="-79"/>
                <a:cs typeface="David" panose="020E0502060401010101" pitchFamily="34" charset="-79"/>
              </a:rPr>
              <a:t>הערה</a:t>
            </a:r>
            <a:r>
              <a:rPr lang="he-IL" sz="1600" dirty="0">
                <a:solidFill>
                  <a:schemeClr val="tx1"/>
                </a:solidFill>
                <a:latin typeface="David" panose="020E0502060401010101" pitchFamily="34" charset="-79"/>
                <a:cs typeface="David" panose="020E0502060401010101" pitchFamily="34" charset="-79"/>
              </a:rPr>
              <a:t>: במצגת  הלשון היא לשון </a:t>
            </a:r>
            <a:r>
              <a:rPr lang="he-IL" sz="1600" dirty="0" smtClean="0">
                <a:solidFill>
                  <a:schemeClr val="tx1"/>
                </a:solidFill>
                <a:latin typeface="David" panose="020E0502060401010101" pitchFamily="34" charset="-79"/>
                <a:cs typeface="David" panose="020E0502060401010101" pitchFamily="34" charset="-79"/>
              </a:rPr>
              <a:t>נקבה אך </a:t>
            </a:r>
            <a:r>
              <a:rPr lang="he-IL" sz="1600" dirty="0">
                <a:solidFill>
                  <a:schemeClr val="tx1"/>
                </a:solidFill>
                <a:latin typeface="David" panose="020E0502060401010101" pitchFamily="34" charset="-79"/>
                <a:cs typeface="David" panose="020E0502060401010101" pitchFamily="34" charset="-79"/>
              </a:rPr>
              <a:t>היא מכוונת גם ללשון זכר </a:t>
            </a:r>
            <a:endParaRPr lang="he-IL" sz="1600" dirty="0" smtClean="0">
              <a:solidFill>
                <a:schemeClr val="tx1"/>
              </a:solidFill>
              <a:latin typeface="David" panose="020E0502060401010101" pitchFamily="34" charset="-79"/>
              <a:cs typeface="David" panose="020E0502060401010101" pitchFamily="34" charset="-79"/>
            </a:endParaRPr>
          </a:p>
        </p:txBody>
      </p:sp>
      <p:pic>
        <p:nvPicPr>
          <p:cNvPr id="5" name="תמונה 4">
            <a:hlinkClick r:id="rId2"/>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275856" y="3671292"/>
            <a:ext cx="2592288" cy="18722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8273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332656"/>
            <a:ext cx="8856984" cy="924475"/>
          </a:xfrm>
          <a:noFill/>
        </p:spPr>
        <p:txBody>
          <a:bodyPr/>
          <a:lstStyle/>
          <a:p>
            <a:r>
              <a:rPr lang="he-I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ea typeface="+mn-ea"/>
                <a:cs typeface="David" panose="020E0502060401010101" pitchFamily="34" charset="-79"/>
              </a:rPr>
              <a:t>שיקולי דעת בבחירת פעילויות לימודיות</a:t>
            </a:r>
          </a:p>
        </p:txBody>
      </p:sp>
      <p:sp>
        <p:nvSpPr>
          <p:cNvPr id="3" name="מציין מיקום תוכן 2"/>
          <p:cNvSpPr>
            <a:spLocks noGrp="1"/>
          </p:cNvSpPr>
          <p:nvPr>
            <p:ph idx="1"/>
          </p:nvPr>
        </p:nvSpPr>
        <p:spPr>
          <a:xfrm>
            <a:off x="323528" y="1556792"/>
            <a:ext cx="8503920" cy="4854280"/>
          </a:xfrm>
        </p:spPr>
        <p:txBody>
          <a:bodyPr>
            <a:normAutofit fontScale="25000" lnSpcReduction="20000"/>
          </a:bodyPr>
          <a:lstStyle/>
          <a:p>
            <a:pPr marL="0" indent="0">
              <a:buNone/>
            </a:pPr>
            <a:r>
              <a:rPr lang="he-IL" sz="3400" b="1" dirty="0" smtClean="0">
                <a:solidFill>
                  <a:srgbClr val="002060"/>
                </a:solidFill>
                <a:latin typeface="David" panose="020E0502060401010101" pitchFamily="34" charset="-79"/>
                <a:cs typeface="David" panose="020E0502060401010101" pitchFamily="34" charset="-79"/>
              </a:rPr>
              <a:t> </a:t>
            </a:r>
            <a:r>
              <a:rPr lang="he-IL" sz="8000" b="1" dirty="0" smtClean="0">
                <a:solidFill>
                  <a:srgbClr val="002060"/>
                </a:solidFill>
                <a:latin typeface="David" panose="020E0502060401010101" pitchFamily="34" charset="-79"/>
                <a:cs typeface="David" panose="020E0502060401010101" pitchFamily="34" charset="-79"/>
              </a:rPr>
              <a:t>ערך - </a:t>
            </a:r>
            <a:r>
              <a:rPr lang="he-IL" sz="7200" dirty="0" smtClean="0">
                <a:solidFill>
                  <a:srgbClr val="002060"/>
                </a:solidFill>
                <a:latin typeface="David" panose="020E0502060401010101" pitchFamily="34" charset="-79"/>
                <a:cs typeface="David" panose="020E0502060401010101" pitchFamily="34" charset="-79"/>
              </a:rPr>
              <a:t>באיזו </a:t>
            </a:r>
            <a:r>
              <a:rPr lang="he-IL" sz="7200" dirty="0">
                <a:solidFill>
                  <a:srgbClr val="002060"/>
                </a:solidFill>
                <a:latin typeface="David" panose="020E0502060401010101" pitchFamily="34" charset="-79"/>
                <a:cs typeface="David" panose="020E0502060401010101" pitchFamily="34" charset="-79"/>
              </a:rPr>
              <a:t>מידה הלמידה מזמנת ללומדים היבטים ערכיים?</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אילו ערכים מודגשים בשיעור?</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באיזו מידה הלומד חש שלנלמד יש משמעות וחשיבות לגביו ברמה האישית וברמה הכללית?</a:t>
            </a:r>
            <a:endParaRPr lang="en-US" sz="7200" dirty="0">
              <a:solidFill>
                <a:srgbClr val="002060"/>
              </a:solidFill>
              <a:latin typeface="David" panose="020E0502060401010101" pitchFamily="34" charset="-79"/>
              <a:cs typeface="David" panose="020E0502060401010101" pitchFamily="34" charset="-79"/>
            </a:endParaRPr>
          </a:p>
          <a:p>
            <a:pPr marL="0" indent="0">
              <a:buNone/>
            </a:pPr>
            <a:r>
              <a:rPr lang="he-IL" sz="7200" dirty="0">
                <a:solidFill>
                  <a:srgbClr val="002060"/>
                </a:solidFill>
                <a:latin typeface="David" panose="020E0502060401010101" pitchFamily="34" charset="-79"/>
                <a:cs typeface="David" panose="020E0502060401010101" pitchFamily="34" charset="-79"/>
              </a:rPr>
              <a:t> </a:t>
            </a:r>
            <a:r>
              <a:rPr lang="he-IL" sz="8000" b="1" dirty="0" smtClean="0">
                <a:solidFill>
                  <a:srgbClr val="002060"/>
                </a:solidFill>
                <a:latin typeface="David" panose="020E0502060401010101" pitchFamily="34" charset="-79"/>
                <a:cs typeface="David" panose="020E0502060401010101" pitchFamily="34" charset="-79"/>
              </a:rPr>
              <a:t>מעורבות - </a:t>
            </a:r>
            <a:r>
              <a:rPr lang="he-IL" sz="7200" dirty="0" smtClean="0">
                <a:solidFill>
                  <a:srgbClr val="002060"/>
                </a:solidFill>
                <a:latin typeface="David" panose="020E0502060401010101" pitchFamily="34" charset="-79"/>
                <a:cs typeface="David" panose="020E0502060401010101" pitchFamily="34" charset="-79"/>
              </a:rPr>
              <a:t>עד </a:t>
            </a:r>
            <a:r>
              <a:rPr lang="he-IL" sz="7200" dirty="0">
                <a:solidFill>
                  <a:srgbClr val="002060"/>
                </a:solidFill>
                <a:latin typeface="David" panose="020E0502060401010101" pitchFamily="34" charset="-79"/>
                <a:cs typeface="David" panose="020E0502060401010101" pitchFamily="34" charset="-79"/>
              </a:rPr>
              <a:t>כמה מהלכי ההוראה מזמנים למידה פעילה?</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השיעור מעורר מוטיבציה ללמידה אצל הלומדים?</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מהלכי ההוראה  מעודדים למידת עמיתים/דיון?</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הפעילויות בשיעור מעודדות יוזמות של תלמידים?</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 </a:t>
            </a:r>
            <a:r>
              <a:rPr lang="he-IL" sz="8000" b="1" dirty="0" smtClean="0">
                <a:solidFill>
                  <a:srgbClr val="002060"/>
                </a:solidFill>
                <a:latin typeface="David" panose="020E0502060401010101" pitchFamily="34" charset="-79"/>
                <a:cs typeface="David" panose="020E0502060401010101" pitchFamily="34" charset="-79"/>
              </a:rPr>
              <a:t>רלוונטיות - </a:t>
            </a:r>
            <a:r>
              <a:rPr lang="he-IL" sz="7200" dirty="0" smtClean="0">
                <a:solidFill>
                  <a:srgbClr val="002060"/>
                </a:solidFill>
                <a:latin typeface="David" panose="020E0502060401010101" pitchFamily="34" charset="-79"/>
                <a:cs typeface="David" panose="020E0502060401010101" pitchFamily="34" charset="-79"/>
              </a:rPr>
              <a:t>עד </a:t>
            </a:r>
            <a:r>
              <a:rPr lang="he-IL" sz="7200" dirty="0">
                <a:solidFill>
                  <a:srgbClr val="002060"/>
                </a:solidFill>
                <a:latin typeface="David" panose="020E0502060401010101" pitchFamily="34" charset="-79"/>
                <a:cs typeface="David" panose="020E0502060401010101" pitchFamily="34" charset="-79"/>
              </a:rPr>
              <a:t>כמה  התכנים קשורים לעולמם של התלמידים? </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התכנים מעניינים את התלמידים?</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התכנים מותאמים לשונות בכיתה מבחינת מידת העניין?</a:t>
            </a:r>
            <a:endParaRPr lang="en-US" sz="7200" dirty="0">
              <a:solidFill>
                <a:srgbClr val="002060"/>
              </a:solidFill>
              <a:latin typeface="David" panose="020E0502060401010101" pitchFamily="34" charset="-79"/>
              <a:cs typeface="David" panose="020E0502060401010101" pitchFamily="34" charset="-79"/>
            </a:endParaRPr>
          </a:p>
          <a:p>
            <a:pPr marL="0" lvl="0" indent="0">
              <a:buNone/>
            </a:pPr>
            <a:r>
              <a:rPr lang="he-IL" sz="7200" dirty="0">
                <a:solidFill>
                  <a:srgbClr val="002060"/>
                </a:solidFill>
                <a:latin typeface="David" panose="020E0502060401010101" pitchFamily="34" charset="-79"/>
                <a:cs typeface="David" panose="020E0502060401010101" pitchFamily="34" charset="-79"/>
              </a:rPr>
              <a:t>עד כמה פעילויות ההוראה נותנים מענה לצרכים האישיים השונים של התלמידים</a:t>
            </a:r>
            <a:r>
              <a:rPr lang="he-IL" sz="7200" dirty="0" smtClean="0">
                <a:solidFill>
                  <a:srgbClr val="002060"/>
                </a:solidFill>
                <a:latin typeface="David" panose="020E0502060401010101" pitchFamily="34" charset="-79"/>
                <a:cs typeface="David" panose="020E0502060401010101" pitchFamily="34" charset="-79"/>
              </a:rPr>
              <a:t>?</a:t>
            </a:r>
          </a:p>
          <a:p>
            <a:pPr marL="0" lvl="0" indent="0" algn="l">
              <a:buNone/>
            </a:pPr>
            <a:endParaRPr lang="he-IL" sz="4400" b="1" dirty="0" smtClean="0">
              <a:solidFill>
                <a:srgbClr val="002060"/>
              </a:solidFill>
            </a:endParaRPr>
          </a:p>
          <a:p>
            <a:pPr marL="0" lvl="0" indent="0" algn="l">
              <a:buNone/>
            </a:pPr>
            <a:r>
              <a:rPr lang="he-IL" sz="4400" b="1" dirty="0" smtClean="0">
                <a:solidFill>
                  <a:srgbClr val="002060"/>
                </a:solidFill>
              </a:rPr>
              <a:t>ד"ר עליזה עמיר  למידה משמעותית ומענה לשונות - התבוננות בשיעור</a:t>
            </a:r>
            <a:endParaRPr lang="he-IL" sz="2800" dirty="0">
              <a:solidFill>
                <a:srgbClr val="00206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a:xfrm>
            <a:off x="5148064" y="6476699"/>
            <a:ext cx="3816239" cy="365125"/>
          </a:xfrm>
        </p:spPr>
        <p:txBody>
          <a:bodyPr/>
          <a:lstStyle/>
          <a:p>
            <a:pPr algn="r"/>
            <a:r>
              <a:rPr lang="he-IL" dirty="0" smtClean="0"/>
              <a:t>השתלמות מקוונת בהבעה בעל פה - תשע"ה -עדה מאורי</a:t>
            </a:r>
            <a:endParaRPr lang="he-IL" dirty="0"/>
          </a:p>
        </p:txBody>
      </p:sp>
    </p:spTree>
    <p:extLst>
      <p:ext uri="{BB962C8B-B14F-4D97-AF65-F5344CB8AC3E}">
        <p14:creationId xmlns:p14="http://schemas.microsoft.com/office/powerpoint/2010/main" val="219920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nvGraphicFramePr>
        <p:xfrm>
          <a:off x="251520" y="1196752"/>
          <a:ext cx="878497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מציין מיקום של כותרת תחתונה 2"/>
          <p:cNvSpPr>
            <a:spLocks noGrp="1"/>
          </p:cNvSpPr>
          <p:nvPr>
            <p:ph type="ftr" sz="quarter" idx="11"/>
          </p:nvPr>
        </p:nvSpPr>
        <p:spPr>
          <a:xfrm>
            <a:off x="35496" y="6453336"/>
            <a:ext cx="3816424" cy="288032"/>
          </a:xfrm>
        </p:spPr>
        <p:txBody>
          <a:bodyPr/>
          <a:lstStyle/>
          <a:p>
            <a:r>
              <a:rPr lang="he-IL" sz="900" dirty="0" smtClean="0"/>
              <a:t>צוות פדגוגי , מדור חינוך מיוחד , מרכז </a:t>
            </a:r>
            <a:r>
              <a:rPr lang="he-IL" sz="900" dirty="0" err="1" smtClean="0"/>
              <a:t>פסג"ה</a:t>
            </a:r>
            <a:r>
              <a:rPr lang="he-IL" sz="900" dirty="0" smtClean="0"/>
              <a:t>  ירושלים - תשע"ה</a:t>
            </a:r>
            <a:endParaRPr lang="en-US" sz="900" dirty="0"/>
          </a:p>
        </p:txBody>
      </p:sp>
      <p:sp>
        <p:nvSpPr>
          <p:cNvPr id="4" name="TextBox 3"/>
          <p:cNvSpPr txBox="1"/>
          <p:nvPr/>
        </p:nvSpPr>
        <p:spPr>
          <a:xfrm>
            <a:off x="323528" y="260648"/>
            <a:ext cx="8496944" cy="707886"/>
          </a:xfrm>
          <a:prstGeom prst="rect">
            <a:avLst/>
          </a:prstGeom>
          <a:noFill/>
        </p:spPr>
        <p:txBody>
          <a:bodyPr wrap="square" rtlCol="1">
            <a:spAutoFit/>
          </a:bodyPr>
          <a:lstStyle/>
          <a:p>
            <a:pPr algn="ctr" defTabSz="457200">
              <a:spcBef>
                <a:spcPct val="0"/>
              </a:spcBef>
            </a:pPr>
            <a:r>
              <a:rPr lang="he-IL" sz="4000" b="1"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רכיבי השיעור המיטבי ללמידה משמעותית </a:t>
            </a:r>
          </a:p>
        </p:txBody>
      </p:sp>
      <p:graphicFrame>
        <p:nvGraphicFramePr>
          <p:cNvPr id="6" name="דיאגרמה 5"/>
          <p:cNvGraphicFramePr/>
          <p:nvPr>
            <p:extLst>
              <p:ext uri="{D42A27DB-BD31-4B8C-83A1-F6EECF244321}">
                <p14:modId xmlns:p14="http://schemas.microsoft.com/office/powerpoint/2010/main" val="1513808666"/>
              </p:ext>
            </p:extLst>
          </p:nvPr>
        </p:nvGraphicFramePr>
        <p:xfrm>
          <a:off x="0" y="980728"/>
          <a:ext cx="9144000"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תמונה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36096" y="6114182"/>
            <a:ext cx="503915" cy="585430"/>
          </a:xfrm>
          <a:prstGeom prst="rect">
            <a:avLst/>
          </a:prstGeom>
        </p:spPr>
      </p:pic>
      <p:sp>
        <p:nvSpPr>
          <p:cNvPr id="7" name="מלבן 6"/>
          <p:cNvSpPr/>
          <p:nvPr/>
        </p:nvSpPr>
        <p:spPr>
          <a:xfrm>
            <a:off x="3491880" y="6093370"/>
            <a:ext cx="1938351" cy="600164"/>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he-IL" sz="1100" b="1" dirty="0" smtClean="0">
                <a:ln w="1905"/>
                <a:solidFill>
                  <a:schemeClr val="tx1"/>
                </a:solidFill>
                <a:effectLst>
                  <a:innerShdw blurRad="69850" dist="43180" dir="5400000">
                    <a:srgbClr val="000000">
                      <a:alpha val="65000"/>
                    </a:srgbClr>
                  </a:innerShdw>
                </a:effectLst>
              </a:rPr>
              <a:t>שימו לב !</a:t>
            </a:r>
          </a:p>
          <a:p>
            <a:pPr algn="ctr"/>
            <a:r>
              <a:rPr lang="he-IL" sz="1100" b="1" cap="none" spc="0" dirty="0" smtClean="0">
                <a:ln w="1905"/>
                <a:solidFill>
                  <a:schemeClr val="tx1"/>
                </a:solidFill>
                <a:effectLst>
                  <a:innerShdw blurRad="69850" dist="43180" dir="5400000">
                    <a:srgbClr val="000000">
                      <a:alpha val="65000"/>
                    </a:srgbClr>
                  </a:innerShdw>
                </a:effectLst>
              </a:rPr>
              <a:t>בלחיצה על כל נושא</a:t>
            </a:r>
          </a:p>
          <a:p>
            <a:pPr algn="ctr"/>
            <a:r>
              <a:rPr lang="he-IL" sz="1100" b="1" cap="none" spc="0" dirty="0" smtClean="0">
                <a:ln w="1905"/>
                <a:solidFill>
                  <a:schemeClr val="tx1"/>
                </a:solidFill>
                <a:effectLst>
                  <a:innerShdw blurRad="69850" dist="43180" dir="5400000">
                    <a:srgbClr val="000000">
                      <a:alpha val="65000"/>
                    </a:srgbClr>
                  </a:innerShdw>
                </a:effectLst>
              </a:rPr>
              <a:t>ניתן לקבל פירוט והרחבה</a:t>
            </a:r>
            <a:endParaRPr lang="he-IL" sz="1100" b="1" cap="none" spc="0"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873490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71600" y="332656"/>
            <a:ext cx="7772400" cy="821953"/>
          </a:xfrm>
        </p:spPr>
        <p:txBody>
          <a:bodyPr>
            <a:noAutofit/>
          </a:bodyPr>
          <a:lstStyle/>
          <a:p>
            <a:pPr lvl="0" algn="r" fontAlgn="base"/>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סביבה לימודית מותאמת</a:t>
            </a:r>
          </a:p>
        </p:txBody>
      </p:sp>
      <p:sp>
        <p:nvSpPr>
          <p:cNvPr id="3" name="כותרת משנה 2"/>
          <p:cNvSpPr>
            <a:spLocks noGrp="1"/>
          </p:cNvSpPr>
          <p:nvPr>
            <p:ph type="subTitle" idx="1"/>
          </p:nvPr>
        </p:nvSpPr>
        <p:spPr>
          <a:xfrm>
            <a:off x="323528" y="1484784"/>
            <a:ext cx="8352928" cy="4248472"/>
          </a:xfrm>
        </p:spPr>
        <p:txBody>
          <a:bodyPr>
            <a:noAutofit/>
          </a:bodyPr>
          <a:lstStyle/>
          <a:p>
            <a:pPr algn="r"/>
            <a:r>
              <a:rPr lang="he-IL" b="1" dirty="0" smtClean="0">
                <a:solidFill>
                  <a:schemeClr val="accent6">
                    <a:lumMod val="50000"/>
                  </a:schemeClr>
                </a:solidFill>
                <a:latin typeface="David" panose="020E0502060401010101" pitchFamily="34" charset="-79"/>
                <a:cs typeface="David" panose="020E0502060401010101" pitchFamily="34" charset="-79"/>
              </a:rPr>
              <a:t>הסביבה הלימודית מותאמת למטרות השיעור.</a:t>
            </a:r>
          </a:p>
          <a:p>
            <a:pPr algn="r"/>
            <a:r>
              <a:rPr lang="he-IL" b="1" dirty="0" smtClean="0">
                <a:solidFill>
                  <a:schemeClr val="accent6">
                    <a:lumMod val="50000"/>
                  </a:schemeClr>
                </a:solidFill>
                <a:latin typeface="David" panose="020E0502060401010101" pitchFamily="34" charset="-79"/>
                <a:cs typeface="David" panose="020E0502060401010101" pitchFamily="34" charset="-79"/>
              </a:rPr>
              <a:t>כלל האמצעים להוראת השיעור מוכנים וזמינים ומתחשבים בשונות של התלמידים מבחינת ענין, רמת תפקוד, כשירות תקשורתית ויכולת למידה. </a:t>
            </a:r>
          </a:p>
          <a:p>
            <a:pPr algn="r"/>
            <a:r>
              <a:rPr lang="he-IL" b="1" dirty="0" smtClean="0">
                <a:solidFill>
                  <a:schemeClr val="accent6">
                    <a:lumMod val="50000"/>
                  </a:schemeClr>
                </a:solidFill>
                <a:latin typeface="David" panose="020E0502060401010101" pitchFamily="34" charset="-79"/>
                <a:cs typeface="David" panose="020E0502060401010101" pitchFamily="34" charset="-79"/>
              </a:rPr>
              <a:t>ישנן עדויות לביטוי אישי ולמעורבותם של התלמידים בעיצוב הסביבה הלימודית. </a:t>
            </a:r>
          </a:p>
          <a:p>
            <a:pPr algn="r"/>
            <a:r>
              <a:rPr lang="he-IL" b="1" dirty="0" smtClean="0">
                <a:solidFill>
                  <a:schemeClr val="accent6">
                    <a:lumMod val="50000"/>
                  </a:schemeClr>
                </a:solidFill>
                <a:latin typeface="David" panose="020E0502060401010101" pitchFamily="34" charset="-79"/>
                <a:cs typeface="David" panose="020E0502060401010101" pitchFamily="34" charset="-79"/>
              </a:rPr>
              <a:t>הסביבה מספקת גירויי למידה מעניינים ומעוררי סקרנות </a:t>
            </a:r>
            <a:endParaRPr lang="en-US" b="1" dirty="0" smtClean="0">
              <a:solidFill>
                <a:schemeClr val="accent6">
                  <a:lumMod val="50000"/>
                </a:schemeClr>
              </a:solidFill>
              <a:latin typeface="David" panose="020E0502060401010101" pitchFamily="34" charset="-79"/>
              <a:cs typeface="David" panose="020E0502060401010101" pitchFamily="34" charset="-79"/>
            </a:endParaRPr>
          </a:p>
          <a:p>
            <a:pPr algn="r"/>
            <a:r>
              <a:rPr lang="he-IL" b="1" dirty="0" smtClean="0">
                <a:solidFill>
                  <a:schemeClr val="accent6">
                    <a:lumMod val="50000"/>
                  </a:schemeClr>
                </a:solidFill>
                <a:latin typeface="David" panose="020E0502060401010101" pitchFamily="34" charset="-79"/>
                <a:cs typeface="David" panose="020E0502060401010101" pitchFamily="34" charset="-79"/>
              </a:rPr>
              <a:t>ביטוי ללמידה רב -חושית המזמנת התנסויות עם: חפצים, תמונות, תרשימים וכד' המהווים בסיס להתנסות ולדיון בשיעור.</a:t>
            </a:r>
          </a:p>
          <a:p>
            <a:pPr algn="r"/>
            <a:r>
              <a:rPr lang="en-US" b="1" dirty="0" smtClean="0">
                <a:solidFill>
                  <a:schemeClr val="accent6">
                    <a:lumMod val="50000"/>
                  </a:schemeClr>
                </a:solidFill>
                <a:latin typeface="David" panose="020E0502060401010101" pitchFamily="34" charset="-79"/>
                <a:cs typeface="David" panose="020E0502060401010101" pitchFamily="34" charset="-79"/>
              </a:rPr>
              <a:t> </a:t>
            </a:r>
            <a:r>
              <a:rPr lang="he-IL" b="1" dirty="0" smtClean="0">
                <a:solidFill>
                  <a:schemeClr val="accent6">
                    <a:lumMod val="50000"/>
                  </a:schemeClr>
                </a:solidFill>
                <a:latin typeface="David" panose="020E0502060401010101" pitchFamily="34" charset="-79"/>
                <a:cs typeface="David" panose="020E0502060401010101" pitchFamily="34" charset="-79"/>
              </a:rPr>
              <a:t>נעשה שימוש באמצעים דיגיטליים ובמידת הצורך באמצעים  לתקשורת תומכת וחליפית.</a:t>
            </a:r>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n>
                <a:solidFill>
                  <a:sysClr val="windowText" lastClr="000000"/>
                </a:solidFill>
              </a:ln>
              <a:effectLst>
                <a:outerShdw blurRad="50800" dist="38100" dir="2700000" algn="tl" rotWithShape="0">
                  <a:prstClr val="black">
                    <a:alpha val="40000"/>
                  </a:prstClr>
                </a:outerShdw>
              </a:effectLst>
            </a:endParaRPr>
          </a:p>
        </p:txBody>
      </p:sp>
      <p:sp>
        <p:nvSpPr>
          <p:cNvPr id="5" name="מציין מיקום של כותרת תחתונה 4"/>
          <p:cNvSpPr>
            <a:spLocks noGrp="1"/>
          </p:cNvSpPr>
          <p:nvPr>
            <p:ph type="ftr" sz="quarter" idx="11"/>
          </p:nvPr>
        </p:nvSpPr>
        <p:spPr>
          <a:xfrm>
            <a:off x="949590" y="6270773"/>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8" name="הסבר אליפטי 7"/>
          <p:cNvSpPr/>
          <p:nvPr/>
        </p:nvSpPr>
        <p:spPr>
          <a:xfrm>
            <a:off x="5580112" y="5085184"/>
            <a:ext cx="2808312" cy="1296144"/>
          </a:xfrm>
          <a:prstGeom prst="wedgeEllipseCallout">
            <a:avLst>
              <a:gd name="adj1" fmla="val 63074"/>
              <a:gd name="adj2" fmla="val 84312"/>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
        <p:nvSpPr>
          <p:cNvPr id="9" name="מלבן 8"/>
          <p:cNvSpPr/>
          <p:nvPr/>
        </p:nvSpPr>
        <p:spPr>
          <a:xfrm>
            <a:off x="35496" y="5631631"/>
            <a:ext cx="7668344" cy="461665"/>
          </a:xfrm>
          <a:prstGeom prst="rect">
            <a:avLst/>
          </a:prstGeom>
        </p:spPr>
        <p:txBody>
          <a:bodyPr wrap="square">
            <a:spAutoFit/>
          </a:bodyPr>
          <a:lstStyle/>
          <a:p>
            <a:pPr algn="l"/>
            <a:r>
              <a:rPr lang="rm-CH" sz="1200" dirty="0">
                <a:solidFill>
                  <a:prstClr val="black"/>
                </a:solidFill>
                <a:latin typeface="Calibri"/>
                <a:hlinkClick r:id="rId4"/>
              </a:rPr>
              <a:t>http://</a:t>
            </a:r>
            <a:r>
              <a:rPr lang="rm-CH" sz="1200" dirty="0" smtClean="0">
                <a:solidFill>
                  <a:prstClr val="black"/>
                </a:solidFill>
                <a:latin typeface="Calibri"/>
                <a:hlinkClick r:id="rId4"/>
              </a:rPr>
              <a:t>www.files.org.il/BRPortalStorage/a/1/19/14/86-7UH9hxB9Av.pdf</a:t>
            </a:r>
            <a:endParaRPr lang="he-IL" sz="1200" dirty="0" smtClean="0">
              <a:solidFill>
                <a:prstClr val="black"/>
              </a:solidFill>
              <a:latin typeface="Calibri"/>
              <a:cs typeface="Arial"/>
            </a:endParaRPr>
          </a:p>
          <a:p>
            <a:pPr algn="l"/>
            <a:endParaRPr lang="he-IL" sz="1200" dirty="0">
              <a:solidFill>
                <a:prstClr val="black"/>
              </a:solidFill>
              <a:latin typeface="Calibri"/>
              <a:cs typeface="Arial"/>
            </a:endParaRPr>
          </a:p>
        </p:txBody>
      </p:sp>
      <p:sp>
        <p:nvSpPr>
          <p:cNvPr id="10" name="TextBox 9"/>
          <p:cNvSpPr txBox="1"/>
          <p:nvPr/>
        </p:nvSpPr>
        <p:spPr>
          <a:xfrm>
            <a:off x="35496" y="5384829"/>
            <a:ext cx="7488832" cy="261610"/>
          </a:xfrm>
          <a:prstGeom prst="rect">
            <a:avLst/>
          </a:prstGeom>
          <a:noFill/>
        </p:spPr>
        <p:txBody>
          <a:bodyPr wrap="square" rtlCol="1">
            <a:spAutoFit/>
          </a:bodyPr>
          <a:lstStyle/>
          <a:p>
            <a:pPr algn="l"/>
            <a:r>
              <a:rPr lang="he-IL" sz="1100" b="1" dirty="0" smtClean="0">
                <a:solidFill>
                  <a:prstClr val="black"/>
                </a:solidFill>
                <a:latin typeface="Calibri"/>
                <a:cs typeface="Arial"/>
              </a:rPr>
              <a:t>הרחבה:</a:t>
            </a:r>
            <a:r>
              <a:rPr lang="he-IL" sz="1100" dirty="0" smtClean="0">
                <a:solidFill>
                  <a:prstClr val="black"/>
                </a:solidFill>
                <a:latin typeface="Calibri"/>
                <a:cs typeface="Arial"/>
              </a:rPr>
              <a:t> </a:t>
            </a:r>
            <a:r>
              <a:rPr lang="he-IL" sz="1050" u="sng" dirty="0" smtClean="0">
                <a:solidFill>
                  <a:prstClr val="black"/>
                </a:solidFill>
                <a:latin typeface="Calibri"/>
                <a:cs typeface="Arial"/>
              </a:rPr>
              <a:t>למידה משמעותית 2020 – טכנולוגיה מעצבת משמעות</a:t>
            </a:r>
            <a:r>
              <a:rPr lang="he-IL" sz="1050" dirty="0" smtClean="0">
                <a:solidFill>
                  <a:prstClr val="black"/>
                </a:solidFill>
                <a:latin typeface="Calibri"/>
                <a:cs typeface="Arial"/>
              </a:rPr>
              <a:t>, דר' עידית אבני ודר' </a:t>
            </a:r>
            <a:r>
              <a:rPr lang="he-IL" sz="1050" dirty="0" err="1" smtClean="0">
                <a:solidFill>
                  <a:prstClr val="black"/>
                </a:solidFill>
                <a:latin typeface="Calibri"/>
                <a:cs typeface="Arial"/>
              </a:rPr>
              <a:t>אברום</a:t>
            </a:r>
            <a:r>
              <a:rPr lang="he-IL" sz="1050" dirty="0" smtClean="0">
                <a:solidFill>
                  <a:prstClr val="black"/>
                </a:solidFill>
                <a:latin typeface="Calibri"/>
                <a:cs typeface="Arial"/>
              </a:rPr>
              <a:t> רותם, 2013</a:t>
            </a:r>
            <a:endParaRPr lang="he-IL" sz="1050" dirty="0">
              <a:solidFill>
                <a:prstClr val="black"/>
              </a:solidFill>
              <a:latin typeface="Calibri"/>
              <a:cs typeface="Arial"/>
            </a:endParaRPr>
          </a:p>
        </p:txBody>
      </p:sp>
    </p:spTree>
    <p:extLst>
      <p:ext uri="{BB962C8B-B14F-4D97-AF65-F5344CB8AC3E}">
        <p14:creationId xmlns:p14="http://schemas.microsoft.com/office/powerpoint/2010/main" val="117632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49590" y="188640"/>
            <a:ext cx="7772400" cy="1470025"/>
          </a:xfrm>
        </p:spPr>
        <p:txBody>
          <a:bodyPr>
            <a:noAutofit/>
          </a:bodyPr>
          <a:lstStyle/>
          <a:p>
            <a:pPr lvl="0" algn="r" fontAlgn="base"/>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הצגת נושא השיעור</a:t>
            </a:r>
            <a:r>
              <a:rPr lang="en-US"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הצגת מטרת השיעור ומהלכו </a:t>
            </a:r>
            <a:endPar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467544" y="1771328"/>
            <a:ext cx="8312968" cy="3414149"/>
          </a:xfrm>
        </p:spPr>
        <p:txBody>
          <a:bodyPr>
            <a:noAutofit/>
          </a:bodyPr>
          <a:lstStyle/>
          <a:p>
            <a:pPr algn="r"/>
            <a:r>
              <a:rPr lang="he-IL" sz="1800" b="1" dirty="0">
                <a:solidFill>
                  <a:schemeClr val="accent6">
                    <a:lumMod val="50000"/>
                  </a:schemeClr>
                </a:solidFill>
                <a:latin typeface="David" panose="020E0502060401010101" pitchFamily="34" charset="-79"/>
                <a:cs typeface="David" panose="020E0502060401010101" pitchFamily="34" charset="-79"/>
              </a:rPr>
              <a:t>מטרות השיעור מוגדרות לתלמידים באופן ברור ומדיד (מטרות לימודיות </a:t>
            </a:r>
            <a:r>
              <a:rPr lang="he-IL" sz="1800" b="1" dirty="0" smtClean="0">
                <a:solidFill>
                  <a:schemeClr val="accent6">
                    <a:lumMod val="50000"/>
                  </a:schemeClr>
                </a:solidFill>
                <a:latin typeface="David" panose="020E0502060401010101" pitchFamily="34" charset="-79"/>
                <a:cs typeface="David" panose="020E0502060401010101" pitchFamily="34" charset="-79"/>
              </a:rPr>
              <a:t>ומטרות הקשורות בהתארגנות בלמידה).</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מטרות </a:t>
            </a:r>
            <a:r>
              <a:rPr lang="he-IL" sz="1800" b="1" dirty="0">
                <a:solidFill>
                  <a:schemeClr val="accent6">
                    <a:lumMod val="50000"/>
                  </a:schemeClr>
                </a:solidFill>
                <a:latin typeface="David" panose="020E0502060401010101" pitchFamily="34" charset="-79"/>
                <a:cs typeface="David" panose="020E0502060401010101" pitchFamily="34" charset="-79"/>
              </a:rPr>
              <a:t>הלמידה משקפות ציפיות גבוהות מכלל </a:t>
            </a:r>
            <a:r>
              <a:rPr lang="he-IL" sz="1800" b="1" dirty="0" smtClean="0">
                <a:solidFill>
                  <a:schemeClr val="accent6">
                    <a:lumMod val="50000"/>
                  </a:schemeClr>
                </a:solidFill>
                <a:latin typeface="David" panose="020E0502060401010101" pitchFamily="34" charset="-79"/>
                <a:cs typeface="David" panose="020E0502060401010101" pitchFamily="34" charset="-79"/>
              </a:rPr>
              <a:t>התלמידים.</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ניתן </a:t>
            </a:r>
            <a:r>
              <a:rPr lang="he-IL" sz="1800" b="1" dirty="0">
                <a:solidFill>
                  <a:schemeClr val="accent6">
                    <a:lumMod val="50000"/>
                  </a:schemeClr>
                </a:solidFill>
                <a:latin typeface="David" panose="020E0502060401010101" pitchFamily="34" charset="-79"/>
                <a:cs typeface="David" panose="020E0502060401010101" pitchFamily="34" charset="-79"/>
              </a:rPr>
              <a:t>להבחין כי נושא השיעור הינו חלק מרצף </a:t>
            </a:r>
            <a:r>
              <a:rPr lang="he-IL" sz="1800" b="1" dirty="0" smtClean="0">
                <a:solidFill>
                  <a:schemeClr val="accent6">
                    <a:lumMod val="50000"/>
                  </a:schemeClr>
                </a:solidFill>
                <a:latin typeface="David" panose="020E0502060401010101" pitchFamily="34" charset="-79"/>
                <a:cs typeface="David" panose="020E0502060401010101" pitchFamily="34" charset="-79"/>
              </a:rPr>
              <a:t>לימודי.</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ניתן </a:t>
            </a:r>
            <a:r>
              <a:rPr lang="he-IL" sz="1800" b="1" dirty="0">
                <a:solidFill>
                  <a:schemeClr val="accent6">
                    <a:lumMod val="50000"/>
                  </a:schemeClr>
                </a:solidFill>
                <a:latin typeface="David" panose="020E0502060401010101" pitchFamily="34" charset="-79"/>
                <a:cs typeface="David" panose="020E0502060401010101" pitchFamily="34" charset="-79"/>
              </a:rPr>
              <a:t>להבחין כי נושא השיעור הינו יחידה העומדת בפני עצמה ומותאמת לזמן הנתון.</a:t>
            </a:r>
          </a:p>
          <a:p>
            <a:pPr algn="r"/>
            <a:r>
              <a:rPr lang="he-IL" sz="1800" b="1" dirty="0">
                <a:solidFill>
                  <a:schemeClr val="accent6">
                    <a:lumMod val="50000"/>
                  </a:schemeClr>
                </a:solidFill>
                <a:latin typeface="David" panose="020E0502060401010101" pitchFamily="34" charset="-79"/>
                <a:cs typeface="David" panose="020E0502060401010101" pitchFamily="34" charset="-79"/>
              </a:rPr>
              <a:t>המורה  </a:t>
            </a:r>
            <a:r>
              <a:rPr lang="he-IL" sz="1800" b="1" dirty="0" smtClean="0">
                <a:solidFill>
                  <a:schemeClr val="accent6">
                    <a:lumMod val="50000"/>
                  </a:schemeClr>
                </a:solidFill>
                <a:latin typeface="David" panose="020E0502060401010101" pitchFamily="34" charset="-79"/>
                <a:cs typeface="David" panose="020E0502060401010101" pitchFamily="34" charset="-79"/>
              </a:rPr>
              <a:t>משתפת את התלמידים בשיקולים שלה בהחלטות על נושא השיעור ודרכי ההוראה/למידה, תוך הבהרת הערך והתועלת של הלמידה(מה </a:t>
            </a:r>
            <a:r>
              <a:rPr lang="he-IL" sz="1800" b="1" dirty="0">
                <a:solidFill>
                  <a:schemeClr val="accent6">
                    <a:lumMod val="50000"/>
                  </a:schemeClr>
                </a:solidFill>
                <a:latin typeface="David" panose="020E0502060401010101" pitchFamily="34" charset="-79"/>
                <a:cs typeface="David" panose="020E0502060401010101" pitchFamily="34" charset="-79"/>
              </a:rPr>
              <a:t>המטרה שלנו? מה נרצה </a:t>
            </a:r>
            <a:r>
              <a:rPr lang="he-IL" sz="1800" b="1" dirty="0" smtClean="0">
                <a:solidFill>
                  <a:schemeClr val="accent6">
                    <a:lumMod val="50000"/>
                  </a:schemeClr>
                </a:solidFill>
                <a:latin typeface="David" panose="020E0502060401010101" pitchFamily="34" charset="-79"/>
                <a:cs typeface="David" panose="020E0502060401010101" pitchFamily="34" charset="-79"/>
              </a:rPr>
              <a:t>לדעת ומה נעשה? לשם מה? מה הרלוונטיות לחיי התלמידים?) </a:t>
            </a:r>
          </a:p>
          <a:p>
            <a:pPr algn="r"/>
            <a:r>
              <a:rPr lang="he-IL" sz="1800" b="1" dirty="0" smtClean="0">
                <a:solidFill>
                  <a:schemeClr val="accent6">
                    <a:lumMod val="50000"/>
                  </a:schemeClr>
                </a:solidFill>
                <a:latin typeface="David" panose="020E0502060401010101" pitchFamily="34" charset="-79"/>
                <a:cs typeface="David" panose="020E0502060401010101" pitchFamily="34" charset="-79"/>
              </a:rPr>
              <a:t>קיימת העברה לסוגיות </a:t>
            </a:r>
            <a:r>
              <a:rPr lang="he-IL" sz="1800" b="1" dirty="0">
                <a:solidFill>
                  <a:schemeClr val="accent6">
                    <a:lumMod val="50000"/>
                  </a:schemeClr>
                </a:solidFill>
                <a:latin typeface="David" panose="020E0502060401010101" pitchFamily="34" charset="-79"/>
                <a:cs typeface="David" panose="020E0502060401010101" pitchFamily="34" charset="-79"/>
              </a:rPr>
              <a:t>רלוונטיות ואקטואליות </a:t>
            </a:r>
            <a:r>
              <a:rPr lang="he-IL" sz="1800" b="1" dirty="0" smtClean="0">
                <a:solidFill>
                  <a:schemeClr val="accent6">
                    <a:lumMod val="50000"/>
                  </a:schemeClr>
                </a:solidFill>
                <a:latin typeface="David" panose="020E0502060401010101" pitchFamily="34" charset="-79"/>
                <a:cs typeface="David" panose="020E0502060401010101" pitchFamily="34" charset="-79"/>
              </a:rPr>
              <a:t>לחיי התלמידים. </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המורה </a:t>
            </a:r>
            <a:r>
              <a:rPr lang="he-IL" sz="1800" b="1" dirty="0">
                <a:solidFill>
                  <a:schemeClr val="accent6">
                    <a:lumMod val="50000"/>
                  </a:schemeClr>
                </a:solidFill>
                <a:latin typeface="David" panose="020E0502060401010101" pitchFamily="34" charset="-79"/>
                <a:cs typeface="David" panose="020E0502060401010101" pitchFamily="34" charset="-79"/>
              </a:rPr>
              <a:t>מציגה את מהלך השיעור וניתן לראות קשר בין מטרות השיעור </a:t>
            </a:r>
            <a:r>
              <a:rPr lang="he-IL" sz="1800" b="1" dirty="0" smtClean="0">
                <a:solidFill>
                  <a:schemeClr val="accent6">
                    <a:lumMod val="50000"/>
                  </a:schemeClr>
                </a:solidFill>
                <a:latin typeface="David" panose="020E0502060401010101" pitchFamily="34" charset="-79"/>
                <a:cs typeface="David" panose="020E0502060401010101" pitchFamily="34" charset="-79"/>
              </a:rPr>
              <a:t>למהלכו.</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endParaRPr lang="he-IL" sz="2900" dirty="0"/>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954097" y="6270773"/>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8" name="הסבר אליפטי 7"/>
          <p:cNvSpPr/>
          <p:nvPr/>
        </p:nvSpPr>
        <p:spPr>
          <a:xfrm>
            <a:off x="5580112" y="5082772"/>
            <a:ext cx="2808312" cy="1296144"/>
          </a:xfrm>
          <a:prstGeom prst="wedgeEllipseCallout">
            <a:avLst>
              <a:gd name="adj1" fmla="val 63074"/>
              <a:gd name="adj2" fmla="val 84312"/>
            </a:avLst>
          </a:prstGeom>
          <a:solidFill>
            <a:schemeClr val="accent3"/>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16693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835696" y="332656"/>
            <a:ext cx="6768752" cy="1470025"/>
          </a:xfrm>
        </p:spPr>
        <p:txBody>
          <a:bodyPr>
            <a:noAutofit/>
          </a:bodyPr>
          <a:lstStyle/>
          <a:p>
            <a:pPr lvl="0" algn="r" fontAlgn="base"/>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למידה בהקשר וברצף</a:t>
            </a:r>
            <a:r>
              <a:rPr lang="en-US"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חיבור לידע קודם ולהקשר תוכני</a:t>
            </a:r>
          </a:p>
        </p:txBody>
      </p:sp>
      <p:sp>
        <p:nvSpPr>
          <p:cNvPr id="3" name="כותרת משנה 2"/>
          <p:cNvSpPr>
            <a:spLocks noGrp="1"/>
          </p:cNvSpPr>
          <p:nvPr>
            <p:ph type="subTitle" idx="1"/>
          </p:nvPr>
        </p:nvSpPr>
        <p:spPr>
          <a:xfrm>
            <a:off x="467544" y="2348880"/>
            <a:ext cx="8064896" cy="1512168"/>
          </a:xfrm>
        </p:spPr>
        <p:txBody>
          <a:bodyPr>
            <a:normAutofit/>
          </a:bodyPr>
          <a:lstStyle/>
          <a:p>
            <a:pPr algn="r"/>
            <a:r>
              <a:rPr lang="he-IL" b="1" dirty="0">
                <a:solidFill>
                  <a:schemeClr val="accent6">
                    <a:lumMod val="50000"/>
                  </a:schemeClr>
                </a:solidFill>
                <a:latin typeface="David" panose="020E0502060401010101" pitchFamily="34" charset="-79"/>
                <a:cs typeface="David" panose="020E0502060401010101" pitchFamily="34" charset="-79"/>
              </a:rPr>
              <a:t>ניתן להבחין כי השיעור הוא חלק מרצף לימודי ברור.</a:t>
            </a:r>
          </a:p>
          <a:p>
            <a:pPr algn="r"/>
            <a:r>
              <a:rPr lang="he-IL" b="1" dirty="0">
                <a:solidFill>
                  <a:schemeClr val="accent6">
                    <a:lumMod val="50000"/>
                  </a:schemeClr>
                </a:solidFill>
                <a:latin typeface="David" panose="020E0502060401010101" pitchFamily="34" charset="-79"/>
                <a:cs typeface="David" panose="020E0502060401010101" pitchFamily="34" charset="-79"/>
              </a:rPr>
              <a:t>המורה מעוררת ידע </a:t>
            </a:r>
            <a:r>
              <a:rPr lang="he-IL" b="1" dirty="0" smtClean="0">
                <a:solidFill>
                  <a:schemeClr val="accent6">
                    <a:lumMod val="50000"/>
                  </a:schemeClr>
                </a:solidFill>
                <a:latin typeface="David" panose="020E0502060401010101" pitchFamily="34" charset="-79"/>
                <a:cs typeface="David" panose="020E0502060401010101" pitchFamily="34" charset="-79"/>
              </a:rPr>
              <a:t>קודם </a:t>
            </a:r>
            <a:r>
              <a:rPr lang="he-IL" b="1" dirty="0">
                <a:solidFill>
                  <a:schemeClr val="accent6">
                    <a:lumMod val="50000"/>
                  </a:schemeClr>
                </a:solidFill>
                <a:latin typeface="David" panose="020E0502060401010101" pitchFamily="34" charset="-79"/>
                <a:cs typeface="David" panose="020E0502060401010101" pitchFamily="34" charset="-79"/>
              </a:rPr>
              <a:t>והתלמידים נעזרים בידע אישי ובתומכי זיכרון מהשיעורים הקודמים הנמצאים באופן ויזואלי בסביבה הלימודית.</a:t>
            </a:r>
          </a:p>
          <a:p>
            <a:pPr algn="r"/>
            <a:endParaRPr lang="he-IL" dirty="0" smtClean="0"/>
          </a:p>
          <a:p>
            <a:pPr algn="r"/>
            <a:endParaRPr lang="he-IL" dirty="0" smtClean="0">
              <a:solidFill>
                <a:srgbClr val="FF0000"/>
              </a:solidFill>
            </a:endParaRPr>
          </a:p>
          <a:p>
            <a:pPr algn="r"/>
            <a:endParaRPr lang="he-IL" dirty="0"/>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198765"/>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580112" y="4509120"/>
            <a:ext cx="2808312" cy="1296144"/>
          </a:xfrm>
          <a:prstGeom prst="wedgeEllipseCallout">
            <a:avLst>
              <a:gd name="adj1" fmla="val 63074"/>
              <a:gd name="adj2" fmla="val 84312"/>
            </a:avLst>
          </a:prstGeom>
          <a:solidFill>
            <a:schemeClr val="accent4"/>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285218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555776" y="620688"/>
            <a:ext cx="6012160" cy="1470025"/>
          </a:xfrm>
        </p:spPr>
        <p:txBody>
          <a:bodyPr>
            <a:normAutofit fontScale="90000"/>
          </a:bodyPr>
          <a:lstStyle/>
          <a:p>
            <a:pPr lvl="0" algn="r" fontAlgn="base"/>
            <a:r>
              <a:rPr lang="he-IL" sz="60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הצגת מקור הידע</a:t>
            </a:r>
            <a:r>
              <a:rPr lang="en-US" sz="60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60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(טקסט כתוב, טקסט חזותי, </a:t>
            </a:r>
            <a:r>
              <a:rPr lang="en-US"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מקוון</a:t>
            </a:r>
            <a:r>
              <a:rPr lang="he-IL"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מצגת, ספר)</a:t>
            </a:r>
            <a:endParaRPr lang="he-IL" dirty="0"/>
          </a:p>
        </p:txBody>
      </p:sp>
      <p:sp>
        <p:nvSpPr>
          <p:cNvPr id="3" name="כותרת משנה 2"/>
          <p:cNvSpPr>
            <a:spLocks noGrp="1"/>
          </p:cNvSpPr>
          <p:nvPr>
            <p:ph type="subTitle" idx="1"/>
          </p:nvPr>
        </p:nvSpPr>
        <p:spPr>
          <a:xfrm>
            <a:off x="467544" y="2492896"/>
            <a:ext cx="7984976" cy="1584176"/>
          </a:xfrm>
        </p:spPr>
        <p:txBody>
          <a:bodyPr>
            <a:normAutofit/>
          </a:bodyPr>
          <a:lstStyle/>
          <a:p>
            <a:pPr algn="r"/>
            <a:r>
              <a:rPr lang="he-IL" b="1" dirty="0" smtClean="0">
                <a:solidFill>
                  <a:schemeClr val="accent6">
                    <a:lumMod val="50000"/>
                  </a:schemeClr>
                </a:solidFill>
                <a:latin typeface="David" panose="020E0502060401010101" pitchFamily="34" charset="-79"/>
                <a:cs typeface="David" panose="020E0502060401010101" pitchFamily="34" charset="-79"/>
              </a:rPr>
              <a:t>ניתן לזהות שהמורה מציגה בדרך מעניינת את מקור הידע :את הטקסט המוביל בשיעור וכן את מקורות הידע התומכים.</a:t>
            </a:r>
          </a:p>
          <a:p>
            <a:pPr algn="r"/>
            <a:r>
              <a:rPr lang="he-IL" b="1" dirty="0" smtClean="0">
                <a:solidFill>
                  <a:schemeClr val="accent6">
                    <a:lumMod val="50000"/>
                  </a:schemeClr>
                </a:solidFill>
                <a:latin typeface="David" panose="020E0502060401010101" pitchFamily="34" charset="-79"/>
                <a:cs typeface="David" panose="020E0502060401010101" pitchFamily="34" charset="-79"/>
              </a:rPr>
              <a:t>בשיעור יש עדות למספר מקורות ידע מקושרים הממחישים את הנושא . </a:t>
            </a:r>
            <a:r>
              <a:rPr lang="en-US" b="1" dirty="0" smtClean="0">
                <a:solidFill>
                  <a:schemeClr val="accent6">
                    <a:lumMod val="50000"/>
                  </a:schemeClr>
                </a:solidFill>
                <a:latin typeface="David" panose="020E0502060401010101" pitchFamily="34" charset="-79"/>
                <a:cs typeface="David" panose="020E0502060401010101" pitchFamily="34" charset="-79"/>
              </a:rPr>
              <a:t/>
            </a:r>
            <a:br>
              <a:rPr lang="en-US" b="1" dirty="0" smtClean="0">
                <a:solidFill>
                  <a:schemeClr val="accent6">
                    <a:lumMod val="50000"/>
                  </a:schemeClr>
                </a:solidFill>
                <a:latin typeface="David" panose="020E0502060401010101" pitchFamily="34" charset="-79"/>
                <a:cs typeface="David" panose="020E0502060401010101" pitchFamily="34" charset="-79"/>
              </a:rPr>
            </a:br>
            <a:r>
              <a:rPr lang="he-IL" b="1" dirty="0" smtClean="0">
                <a:solidFill>
                  <a:schemeClr val="accent6">
                    <a:lumMod val="50000"/>
                  </a:schemeClr>
                </a:solidFill>
                <a:latin typeface="David" panose="020E0502060401010101" pitchFamily="34" charset="-79"/>
                <a:cs typeface="David" panose="020E0502060401010101" pitchFamily="34" charset="-79"/>
              </a:rPr>
              <a:t>התלמידים שותפים בחיפוש מקורות הידע.</a:t>
            </a:r>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304235"/>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8" name="הסבר אליפטי 7"/>
          <p:cNvSpPr/>
          <p:nvPr/>
        </p:nvSpPr>
        <p:spPr>
          <a:xfrm>
            <a:off x="5580112" y="4509120"/>
            <a:ext cx="2808312" cy="1296144"/>
          </a:xfrm>
          <a:prstGeom prst="wedgeEllipseCallout">
            <a:avLst>
              <a:gd name="adj1" fmla="val 63074"/>
              <a:gd name="adj2" fmla="val 8431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1545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404664"/>
            <a:ext cx="7772400" cy="1470025"/>
          </a:xfrm>
        </p:spPr>
        <p:txBody>
          <a:bodyPr/>
          <a:lstStyle/>
          <a:p>
            <a:pPr lvl="0" algn="r" fontAlgn="base"/>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שימוש בטקסט</a:t>
            </a:r>
            <a:r>
              <a:rPr lang="en-US" b="1" dirty="0">
                <a:ln/>
                <a:latin typeface="Arial" pitchFamily="34" charset="0"/>
                <a:cs typeface="Arial" pitchFamily="34" charset="0"/>
              </a:rPr>
              <a:t/>
            </a:r>
            <a:br>
              <a:rPr lang="en-US" b="1" dirty="0">
                <a:ln/>
                <a:latin typeface="Arial" pitchFamily="34" charset="0"/>
                <a:cs typeface="Arial" pitchFamily="34" charset="0"/>
              </a:rPr>
            </a:br>
            <a:r>
              <a:rPr lang="he-IL"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במדדי ההבנה השונים</a:t>
            </a:r>
          </a:p>
        </p:txBody>
      </p:sp>
      <p:sp>
        <p:nvSpPr>
          <p:cNvPr id="3" name="כותרת משנה 2"/>
          <p:cNvSpPr>
            <a:spLocks noGrp="1"/>
          </p:cNvSpPr>
          <p:nvPr>
            <p:ph type="subTitle" idx="1"/>
          </p:nvPr>
        </p:nvSpPr>
        <p:spPr>
          <a:xfrm>
            <a:off x="564551" y="2348880"/>
            <a:ext cx="7967889" cy="2376264"/>
          </a:xfrm>
        </p:spPr>
        <p:txBody>
          <a:bodyPr>
            <a:normAutofit fontScale="92500" lnSpcReduction="10000"/>
          </a:bodyPr>
          <a:lstStyle/>
          <a:p>
            <a:pPr algn="r"/>
            <a:r>
              <a:rPr lang="he-IL" b="1" dirty="0">
                <a:solidFill>
                  <a:schemeClr val="accent6">
                    <a:lumMod val="50000"/>
                  </a:schemeClr>
                </a:solidFill>
                <a:latin typeface="David" panose="020E0502060401010101" pitchFamily="34" charset="-79"/>
                <a:cs typeface="David" panose="020E0502060401010101" pitchFamily="34" charset="-79"/>
              </a:rPr>
              <a:t>יש ביטוי בשיעור למשימות מגוונות להפקת </a:t>
            </a:r>
            <a:r>
              <a:rPr lang="he-IL" b="1" dirty="0" smtClean="0">
                <a:solidFill>
                  <a:schemeClr val="accent6">
                    <a:lumMod val="50000"/>
                  </a:schemeClr>
                </a:solidFill>
                <a:latin typeface="David" panose="020E0502060401010101" pitchFamily="34" charset="-79"/>
                <a:cs typeface="David" panose="020E0502060401010101" pitchFamily="34" charset="-79"/>
              </a:rPr>
              <a:t>מידע מן הטקסט. </a:t>
            </a:r>
            <a:r>
              <a:rPr lang="he-IL" b="1" dirty="0">
                <a:solidFill>
                  <a:schemeClr val="accent6">
                    <a:lumMod val="50000"/>
                  </a:schemeClr>
                </a:solidFill>
                <a:latin typeface="David" panose="020E0502060401010101" pitchFamily="34" charset="-79"/>
                <a:cs typeface="David" panose="020E0502060401010101" pitchFamily="34" charset="-79"/>
              </a:rPr>
              <a:t>המשימות כוללות את ממדי ההבנה השונים: </a:t>
            </a:r>
          </a:p>
          <a:p>
            <a:pPr algn="r"/>
            <a:r>
              <a:rPr lang="he-IL" b="1" dirty="0">
                <a:solidFill>
                  <a:schemeClr val="accent6">
                    <a:lumMod val="50000"/>
                  </a:schemeClr>
                </a:solidFill>
                <a:latin typeface="David" panose="020E0502060401010101" pitchFamily="34" charset="-79"/>
                <a:cs typeface="David" panose="020E0502060401010101" pitchFamily="34" charset="-79"/>
              </a:rPr>
              <a:t>הרובד הגלוי, פרשנות והיסק, הערכה וביקורת והבנה מטה טקסטואלית </a:t>
            </a:r>
            <a:r>
              <a:rPr lang="he-IL" b="1" dirty="0" smtClean="0">
                <a:solidFill>
                  <a:schemeClr val="accent6">
                    <a:lumMod val="50000"/>
                  </a:schemeClr>
                </a:solidFill>
                <a:latin typeface="David" panose="020E0502060401010101" pitchFamily="34" charset="-79"/>
                <a:cs typeface="David" panose="020E0502060401010101" pitchFamily="34" charset="-79"/>
              </a:rPr>
              <a:t>(מבנה </a:t>
            </a:r>
            <a:r>
              <a:rPr lang="he-IL" b="1" dirty="0">
                <a:solidFill>
                  <a:schemeClr val="accent6">
                    <a:lumMod val="50000"/>
                  </a:schemeClr>
                </a:solidFill>
                <a:latin typeface="David" panose="020E0502060401010101" pitchFamily="34" charset="-79"/>
                <a:cs typeface="David" panose="020E0502060401010101" pitchFamily="34" charset="-79"/>
              </a:rPr>
              <a:t>הטקסט, שימוש בדימויים, הבנה מטה </a:t>
            </a:r>
            <a:r>
              <a:rPr lang="he-IL" b="1" dirty="0" smtClean="0">
                <a:solidFill>
                  <a:schemeClr val="accent6">
                    <a:lumMod val="50000"/>
                  </a:schemeClr>
                </a:solidFill>
                <a:latin typeface="David" panose="020E0502060401010101" pitchFamily="34" charset="-79"/>
                <a:cs typeface="David" panose="020E0502060401010101" pitchFamily="34" charset="-79"/>
              </a:rPr>
              <a:t>לשונית</a:t>
            </a:r>
            <a:r>
              <a:rPr lang="en-US" b="1" dirty="0" smtClean="0">
                <a:solidFill>
                  <a:schemeClr val="accent6">
                    <a:lumMod val="50000"/>
                  </a:schemeClr>
                </a:solidFill>
                <a:latin typeface="David" panose="020E0502060401010101" pitchFamily="34" charset="-79"/>
                <a:cs typeface="David" panose="020E0502060401010101" pitchFamily="34" charset="-79"/>
              </a:rPr>
              <a:t>(</a:t>
            </a:r>
            <a:r>
              <a:rPr lang="he-IL" b="1" dirty="0" smtClean="0">
                <a:solidFill>
                  <a:schemeClr val="accent6">
                    <a:lumMod val="50000"/>
                  </a:schemeClr>
                </a:solidFill>
                <a:latin typeface="David" panose="020E0502060401010101" pitchFamily="34" charset="-79"/>
                <a:cs typeface="David" panose="020E0502060401010101" pitchFamily="34" charset="-79"/>
              </a:rPr>
              <a:t>.</a:t>
            </a:r>
            <a:endParaRPr lang="he-IL" b="1" dirty="0">
              <a:solidFill>
                <a:schemeClr val="accent6">
                  <a:lumMod val="50000"/>
                </a:schemeClr>
              </a:solidFill>
              <a:latin typeface="David" panose="020E0502060401010101" pitchFamily="34" charset="-79"/>
              <a:cs typeface="David" panose="020E0502060401010101" pitchFamily="34" charset="-79"/>
            </a:endParaRPr>
          </a:p>
          <a:p>
            <a:pPr algn="r"/>
            <a:r>
              <a:rPr lang="he-IL" sz="3200" b="1" dirty="0" smtClean="0">
                <a:solidFill>
                  <a:schemeClr val="accent5">
                    <a:lumMod val="50000"/>
                  </a:schemeClr>
                </a:solidFill>
                <a:latin typeface="David" panose="020E0502060401010101" pitchFamily="34" charset="-79"/>
                <a:cs typeface="David" panose="020E0502060401010101" pitchFamily="34" charset="-79"/>
              </a:rPr>
              <a:t>                   לקישור </a:t>
            </a:r>
            <a:r>
              <a:rPr lang="he-IL" sz="3200" b="1" dirty="0">
                <a:solidFill>
                  <a:schemeClr val="accent5">
                    <a:lumMod val="50000"/>
                  </a:schemeClr>
                </a:solidFill>
                <a:latin typeface="David" panose="020E0502060401010101" pitchFamily="34" charset="-79"/>
                <a:cs typeface="David" panose="020E0502060401010101" pitchFamily="34" charset="-79"/>
              </a:rPr>
              <a:t>לממדי ההבנה </a:t>
            </a:r>
            <a:r>
              <a:rPr lang="he-IL" sz="3200" b="1" dirty="0" smtClean="0">
                <a:solidFill>
                  <a:schemeClr val="accent5">
                    <a:lumMod val="50000"/>
                  </a:schemeClr>
                </a:solidFill>
                <a:latin typeface="David" panose="020E0502060401010101" pitchFamily="34" charset="-79"/>
                <a:cs typeface="David" panose="020E0502060401010101" pitchFamily="34" charset="-79"/>
                <a:hlinkClick r:id="rId2"/>
              </a:rPr>
              <a:t>לחץ כאן</a:t>
            </a:r>
            <a:endParaRPr lang="he-IL" sz="3200" b="1" dirty="0">
              <a:solidFill>
                <a:schemeClr val="accent5">
                  <a:lumMod val="50000"/>
                </a:schemeClr>
              </a:solidFill>
              <a:latin typeface="David" panose="020E0502060401010101" pitchFamily="34" charset="-79"/>
              <a:cs typeface="David" panose="020E0502060401010101" pitchFamily="34" charset="-79"/>
            </a:endParaRPr>
          </a:p>
          <a:p>
            <a:pPr algn="r"/>
            <a:r>
              <a:rPr lang="he-IL" sz="2400" dirty="0" smtClean="0"/>
              <a:t> </a:t>
            </a:r>
            <a:endParaRPr lang="he-IL" sz="1600" dirty="0"/>
          </a:p>
        </p:txBody>
      </p:sp>
      <p:sp>
        <p:nvSpPr>
          <p:cNvPr id="4" name="לחצן פעולה: בית 3">
            <a:hlinkClick r:id="rId3"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15616" y="6172678"/>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580112" y="4509120"/>
            <a:ext cx="2808312" cy="1296144"/>
          </a:xfrm>
          <a:prstGeom prst="wedgeEllipseCallout">
            <a:avLst>
              <a:gd name="adj1" fmla="val 63074"/>
              <a:gd name="adj2" fmla="val 84312"/>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153506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619672" y="1196752"/>
            <a:ext cx="6948264" cy="1470025"/>
          </a:xfrm>
        </p:spPr>
        <p:txBody>
          <a:bodyPr>
            <a:normAutofit fontScale="90000"/>
          </a:bodyPr>
          <a:lstStyle/>
          <a:p>
            <a:pPr lvl="0" algn="r" fontAlgn="base"/>
            <a:r>
              <a:rPr lang="he-IL" sz="53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הזדמנויות למידה מגוונות </a:t>
            </a:r>
            <a:r>
              <a:rPr lang="en-US" sz="53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53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53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תוך </a:t>
            </a:r>
            <a:r>
              <a:rPr lang="he-IL" sz="53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מתן עצמאות לתלמיד</a:t>
            </a:r>
            <a:r>
              <a:rPr lang="en-US" b="1" dirty="0">
                <a:ln/>
                <a:latin typeface="Arial" pitchFamily="34" charset="0"/>
                <a:cs typeface="Arial" pitchFamily="34" charset="0"/>
              </a:rPr>
              <a:t/>
            </a:r>
            <a:br>
              <a:rPr lang="en-US" b="1" dirty="0">
                <a:ln/>
                <a:latin typeface="Arial" pitchFamily="34" charset="0"/>
                <a:cs typeface="Arial" pitchFamily="34" charset="0"/>
              </a:rPr>
            </a:br>
            <a:r>
              <a:rPr lang="he-IL" sz="36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(שיח דבור, תקשוב, דף עבודה, </a:t>
            </a:r>
            <a:r>
              <a:rPr lang="en-US" sz="36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36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36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משחק, משימה, יצירה ואומנות)</a:t>
            </a:r>
          </a:p>
        </p:txBody>
      </p:sp>
      <p:sp>
        <p:nvSpPr>
          <p:cNvPr id="3" name="כותרת משנה 2"/>
          <p:cNvSpPr>
            <a:spLocks noGrp="1"/>
          </p:cNvSpPr>
          <p:nvPr>
            <p:ph type="subTitle" idx="1"/>
          </p:nvPr>
        </p:nvSpPr>
        <p:spPr>
          <a:xfrm>
            <a:off x="564551" y="2979161"/>
            <a:ext cx="7927929" cy="2178031"/>
          </a:xfrm>
        </p:spPr>
        <p:txBody>
          <a:bodyPr>
            <a:normAutofit/>
          </a:bodyPr>
          <a:lstStyle/>
          <a:p>
            <a:pPr algn="r"/>
            <a:r>
              <a:rPr lang="he-IL" sz="1900" b="1" dirty="0">
                <a:solidFill>
                  <a:schemeClr val="accent6">
                    <a:lumMod val="50000"/>
                  </a:schemeClr>
                </a:solidFill>
                <a:latin typeface="David" panose="020E0502060401010101" pitchFamily="34" charset="-79"/>
                <a:cs typeface="David" panose="020E0502060401010101" pitchFamily="34" charset="-79"/>
              </a:rPr>
              <a:t>ביטוי </a:t>
            </a:r>
            <a:r>
              <a:rPr lang="he-IL" sz="1900" b="1" dirty="0" smtClean="0">
                <a:solidFill>
                  <a:schemeClr val="accent6">
                    <a:lumMod val="50000"/>
                  </a:schemeClr>
                </a:solidFill>
                <a:latin typeface="David" panose="020E0502060401010101" pitchFamily="34" charset="-79"/>
                <a:cs typeface="David" panose="020E0502060401010101" pitchFamily="34" charset="-79"/>
              </a:rPr>
              <a:t>לדגמי למידה שונים: הנחיה פרונטלית, קבוצתית </a:t>
            </a:r>
            <a:r>
              <a:rPr lang="he-IL" sz="1900" b="1" dirty="0" err="1" smtClean="0">
                <a:solidFill>
                  <a:schemeClr val="accent6">
                    <a:lumMod val="50000"/>
                  </a:schemeClr>
                </a:solidFill>
                <a:latin typeface="David" panose="020E0502060401010101" pitchFamily="34" charset="-79"/>
                <a:cs typeface="David" panose="020E0502060401010101" pitchFamily="34" charset="-79"/>
              </a:rPr>
              <a:t>ואישית.מגוון</a:t>
            </a:r>
            <a:r>
              <a:rPr lang="he-IL" sz="1900" b="1" dirty="0" smtClean="0">
                <a:solidFill>
                  <a:schemeClr val="accent6">
                    <a:lumMod val="50000"/>
                  </a:schemeClr>
                </a:solidFill>
                <a:latin typeface="David" panose="020E0502060401010101" pitchFamily="34" charset="-79"/>
                <a:cs typeface="David" panose="020E0502060401010101" pitchFamily="34" charset="-79"/>
              </a:rPr>
              <a:t> </a:t>
            </a:r>
            <a:r>
              <a:rPr lang="he-IL" sz="1900" b="1" dirty="0">
                <a:solidFill>
                  <a:schemeClr val="accent6">
                    <a:lumMod val="50000"/>
                  </a:schemeClr>
                </a:solidFill>
                <a:latin typeface="David" panose="020E0502060401010101" pitchFamily="34" charset="-79"/>
                <a:cs typeface="David" panose="020E0502060401010101" pitchFamily="34" charset="-79"/>
              </a:rPr>
              <a:t>פעילויות המעודדות את התלמידים למעורבות והשתתפות בדרכים יצירתיות ומביאות להמשגות ולתובנות </a:t>
            </a:r>
            <a:r>
              <a:rPr lang="he-IL" sz="1900" b="1" dirty="0" smtClean="0">
                <a:solidFill>
                  <a:schemeClr val="accent6">
                    <a:lumMod val="50000"/>
                  </a:schemeClr>
                </a:solidFill>
                <a:latin typeface="David" panose="020E0502060401010101" pitchFamily="34" charset="-79"/>
                <a:cs typeface="David" panose="020E0502060401010101" pitchFamily="34" charset="-79"/>
              </a:rPr>
              <a:t>חדשות.</a:t>
            </a:r>
            <a:r>
              <a:rPr lang="en-US" sz="1900" b="1" dirty="0" smtClean="0">
                <a:solidFill>
                  <a:schemeClr val="accent6">
                    <a:lumMod val="50000"/>
                  </a:schemeClr>
                </a:solidFill>
                <a:latin typeface="David" panose="020E0502060401010101" pitchFamily="34" charset="-79"/>
                <a:cs typeface="David" panose="020E0502060401010101" pitchFamily="34" charset="-79"/>
              </a:rPr>
              <a:t/>
            </a:r>
            <a:br>
              <a:rPr lang="en-US" sz="1900" b="1" dirty="0" smtClean="0">
                <a:solidFill>
                  <a:schemeClr val="accent6">
                    <a:lumMod val="50000"/>
                  </a:schemeClr>
                </a:solidFill>
                <a:latin typeface="David" panose="020E0502060401010101" pitchFamily="34" charset="-79"/>
                <a:cs typeface="David" panose="020E0502060401010101" pitchFamily="34" charset="-79"/>
              </a:rPr>
            </a:br>
            <a:r>
              <a:rPr lang="he-IL" sz="1900" b="1" dirty="0" smtClean="0">
                <a:solidFill>
                  <a:schemeClr val="accent6">
                    <a:lumMod val="50000"/>
                  </a:schemeClr>
                </a:solidFill>
                <a:latin typeface="David" panose="020E0502060401010101" pitchFamily="34" charset="-79"/>
                <a:cs typeface="David" panose="020E0502060401010101" pitchFamily="34" charset="-79"/>
              </a:rPr>
              <a:t>מתן </a:t>
            </a:r>
            <a:r>
              <a:rPr lang="he-IL" sz="1900" b="1" dirty="0">
                <a:solidFill>
                  <a:schemeClr val="accent6">
                    <a:lumMod val="50000"/>
                  </a:schemeClr>
                </a:solidFill>
                <a:latin typeface="David" panose="020E0502060401010101" pitchFamily="34" charset="-79"/>
                <a:cs typeface="David" panose="020E0502060401010101" pitchFamily="34" charset="-79"/>
              </a:rPr>
              <a:t>הזדמנות ללמידה </a:t>
            </a:r>
            <a:r>
              <a:rPr lang="he-IL" sz="1900" b="1" dirty="0" smtClean="0">
                <a:solidFill>
                  <a:schemeClr val="accent6">
                    <a:lumMod val="50000"/>
                  </a:schemeClr>
                </a:solidFill>
                <a:latin typeface="David" panose="020E0502060401010101" pitchFamily="34" charset="-79"/>
                <a:cs typeface="David" panose="020E0502060401010101" pitchFamily="34" charset="-79"/>
              </a:rPr>
              <a:t>עצמאית.</a:t>
            </a:r>
            <a:r>
              <a:rPr lang="en-US" sz="1900" b="1" dirty="0" smtClean="0">
                <a:solidFill>
                  <a:schemeClr val="accent6">
                    <a:lumMod val="50000"/>
                  </a:schemeClr>
                </a:solidFill>
                <a:latin typeface="David" panose="020E0502060401010101" pitchFamily="34" charset="-79"/>
                <a:cs typeface="David" panose="020E0502060401010101" pitchFamily="34" charset="-79"/>
              </a:rPr>
              <a:t/>
            </a:r>
            <a:br>
              <a:rPr lang="en-US" sz="1900" b="1" dirty="0" smtClean="0">
                <a:solidFill>
                  <a:schemeClr val="accent6">
                    <a:lumMod val="50000"/>
                  </a:schemeClr>
                </a:solidFill>
                <a:latin typeface="David" panose="020E0502060401010101" pitchFamily="34" charset="-79"/>
                <a:cs typeface="David" panose="020E0502060401010101" pitchFamily="34" charset="-79"/>
              </a:rPr>
            </a:br>
            <a:r>
              <a:rPr lang="he-IL" sz="1900" b="1" dirty="0" smtClean="0">
                <a:solidFill>
                  <a:schemeClr val="accent6">
                    <a:lumMod val="50000"/>
                  </a:schemeClr>
                </a:solidFill>
                <a:latin typeface="David" panose="020E0502060401010101" pitchFamily="34" charset="-79"/>
                <a:cs typeface="David" panose="020E0502060401010101" pitchFamily="34" charset="-79"/>
              </a:rPr>
              <a:t>מתן </a:t>
            </a:r>
            <a:r>
              <a:rPr lang="he-IL" sz="1900" b="1" dirty="0">
                <a:solidFill>
                  <a:schemeClr val="accent6">
                    <a:lumMod val="50000"/>
                  </a:schemeClr>
                </a:solidFill>
                <a:latin typeface="David" panose="020E0502060401010101" pitchFamily="34" charset="-79"/>
                <a:cs typeface="David" panose="020E0502060401010101" pitchFamily="34" charset="-79"/>
              </a:rPr>
              <a:t>פעילות המעידה על יכולת לבקרה </a:t>
            </a:r>
            <a:r>
              <a:rPr lang="he-IL" sz="1900" b="1" dirty="0" smtClean="0">
                <a:solidFill>
                  <a:schemeClr val="accent6">
                    <a:lumMod val="50000"/>
                  </a:schemeClr>
                </a:solidFill>
                <a:latin typeface="David" panose="020E0502060401010101" pitchFamily="34" charset="-79"/>
                <a:cs typeface="David" panose="020E0502060401010101" pitchFamily="34" charset="-79"/>
              </a:rPr>
              <a:t>עצמית.</a:t>
            </a:r>
            <a:r>
              <a:rPr lang="en-US" sz="1900" b="1" dirty="0" smtClean="0">
                <a:solidFill>
                  <a:schemeClr val="accent6">
                    <a:lumMod val="50000"/>
                  </a:schemeClr>
                </a:solidFill>
                <a:latin typeface="David" panose="020E0502060401010101" pitchFamily="34" charset="-79"/>
                <a:cs typeface="David" panose="020E0502060401010101" pitchFamily="34" charset="-79"/>
              </a:rPr>
              <a:t/>
            </a:r>
            <a:br>
              <a:rPr lang="en-US" sz="1900" b="1" dirty="0" smtClean="0">
                <a:solidFill>
                  <a:schemeClr val="accent6">
                    <a:lumMod val="50000"/>
                  </a:schemeClr>
                </a:solidFill>
                <a:latin typeface="David" panose="020E0502060401010101" pitchFamily="34" charset="-79"/>
                <a:cs typeface="David" panose="020E0502060401010101" pitchFamily="34" charset="-79"/>
              </a:rPr>
            </a:br>
            <a:r>
              <a:rPr lang="he-IL" sz="1900" b="1" dirty="0" smtClean="0">
                <a:solidFill>
                  <a:schemeClr val="accent6">
                    <a:lumMod val="50000"/>
                  </a:schemeClr>
                </a:solidFill>
                <a:latin typeface="David" panose="020E0502060401010101" pitchFamily="34" charset="-79"/>
                <a:cs typeface="David" panose="020E0502060401010101" pitchFamily="34" charset="-79"/>
              </a:rPr>
              <a:t>שיתוף </a:t>
            </a:r>
            <a:r>
              <a:rPr lang="he-IL" sz="1900" b="1" dirty="0">
                <a:solidFill>
                  <a:schemeClr val="accent6">
                    <a:lumMod val="50000"/>
                  </a:schemeClr>
                </a:solidFill>
                <a:latin typeface="David" panose="020E0502060401010101" pitchFamily="34" charset="-79"/>
                <a:cs typeface="David" panose="020E0502060401010101" pitchFamily="34" charset="-79"/>
              </a:rPr>
              <a:t>התלמידים בהנחיית </a:t>
            </a:r>
            <a:r>
              <a:rPr lang="he-IL" sz="1900" b="1" dirty="0" smtClean="0">
                <a:solidFill>
                  <a:schemeClr val="accent6">
                    <a:lumMod val="50000"/>
                  </a:schemeClr>
                </a:solidFill>
                <a:latin typeface="David" panose="020E0502060401010101" pitchFamily="34" charset="-79"/>
                <a:cs typeface="David" panose="020E0502060401010101" pitchFamily="34" charset="-79"/>
              </a:rPr>
              <a:t>השיעור.</a:t>
            </a:r>
            <a:r>
              <a:rPr lang="en-US" sz="1900" b="1" dirty="0" smtClean="0">
                <a:solidFill>
                  <a:schemeClr val="accent6">
                    <a:lumMod val="50000"/>
                  </a:schemeClr>
                </a:solidFill>
                <a:latin typeface="David" panose="020E0502060401010101" pitchFamily="34" charset="-79"/>
                <a:cs typeface="David" panose="020E0502060401010101" pitchFamily="34" charset="-79"/>
              </a:rPr>
              <a:t/>
            </a:r>
            <a:br>
              <a:rPr lang="en-US" sz="1900" b="1" dirty="0" smtClean="0">
                <a:solidFill>
                  <a:schemeClr val="accent6">
                    <a:lumMod val="50000"/>
                  </a:schemeClr>
                </a:solidFill>
                <a:latin typeface="David" panose="020E0502060401010101" pitchFamily="34" charset="-79"/>
                <a:cs typeface="David" panose="020E0502060401010101" pitchFamily="34" charset="-79"/>
              </a:rPr>
            </a:br>
            <a:endParaRPr lang="he-IL" dirty="0" smtClean="0"/>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198765"/>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580112" y="5064456"/>
            <a:ext cx="2808312" cy="1296144"/>
          </a:xfrm>
          <a:prstGeom prst="wedgeEllipseCallout">
            <a:avLst>
              <a:gd name="adj1" fmla="val 63074"/>
              <a:gd name="adj2" fmla="val 84312"/>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20677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907704" y="867096"/>
            <a:ext cx="6480720" cy="905720"/>
          </a:xfrm>
        </p:spPr>
        <p:txBody>
          <a:bodyPr>
            <a:noAutofit/>
          </a:bodyPr>
          <a:lstStyle/>
          <a:p>
            <a:pPr lvl="0" algn="r" fontAlgn="base"/>
            <a:r>
              <a:rPr lang="he-IL"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מתן אפשרויות בחירה </a:t>
            </a:r>
            <a:r>
              <a:rPr lang="en-US" sz="48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8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8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לתלמידים</a:t>
            </a:r>
            <a:endParaRPr lang="he-IL"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467544" y="2348880"/>
            <a:ext cx="7920880" cy="2736304"/>
          </a:xfrm>
        </p:spPr>
        <p:txBody>
          <a:bodyPr>
            <a:normAutofit/>
          </a:bodyPr>
          <a:lstStyle/>
          <a:p>
            <a:pPr algn="r"/>
            <a:r>
              <a:rPr lang="he-IL" sz="2100" b="1" dirty="0">
                <a:solidFill>
                  <a:schemeClr val="accent6">
                    <a:lumMod val="50000"/>
                  </a:schemeClr>
                </a:solidFill>
                <a:latin typeface="David" panose="020E0502060401010101" pitchFamily="34" charset="-79"/>
                <a:cs typeface="David" panose="020E0502060401010101" pitchFamily="34" charset="-79"/>
              </a:rPr>
              <a:t>מתן הזדמנויות לתהליכי בחירה ופיתוח מיומנויות בחירה במהלך השיעור.</a:t>
            </a:r>
          </a:p>
          <a:p>
            <a:pPr algn="r"/>
            <a:r>
              <a:rPr lang="he-IL" sz="2100" b="1" dirty="0">
                <a:solidFill>
                  <a:schemeClr val="accent6">
                    <a:lumMod val="50000"/>
                  </a:schemeClr>
                </a:solidFill>
                <a:latin typeface="David" panose="020E0502060401010101" pitchFamily="34" charset="-79"/>
                <a:cs typeface="David" panose="020E0502060401010101" pitchFamily="34" charset="-79"/>
              </a:rPr>
              <a:t>שיתוף התלמידים בבחירת "שאלת חקר" </a:t>
            </a:r>
            <a:r>
              <a:rPr lang="he-IL" sz="2100" b="1" dirty="0" smtClean="0">
                <a:solidFill>
                  <a:schemeClr val="accent6">
                    <a:lumMod val="50000"/>
                  </a:schemeClr>
                </a:solidFill>
                <a:latin typeface="David" panose="020E0502060401010101" pitchFamily="34" charset="-79"/>
                <a:cs typeface="David" panose="020E0502060401010101" pitchFamily="34" charset="-79"/>
              </a:rPr>
              <a:t>(בחרו מה </a:t>
            </a:r>
            <a:r>
              <a:rPr lang="he-IL" sz="2100" b="1" dirty="0">
                <a:solidFill>
                  <a:schemeClr val="accent6">
                    <a:lumMod val="50000"/>
                  </a:schemeClr>
                </a:solidFill>
                <a:latin typeface="David" panose="020E0502060401010101" pitchFamily="34" charset="-79"/>
                <a:cs typeface="David" panose="020E0502060401010101" pitchFamily="34" charset="-79"/>
              </a:rPr>
              <a:t>הייתם רוצים לדעת על ..? ) </a:t>
            </a:r>
          </a:p>
          <a:p>
            <a:pPr algn="r"/>
            <a:r>
              <a:rPr lang="he-IL" sz="2100" b="1" dirty="0">
                <a:solidFill>
                  <a:schemeClr val="accent6">
                    <a:lumMod val="50000"/>
                  </a:schemeClr>
                </a:solidFill>
                <a:latin typeface="David" panose="020E0502060401010101" pitchFamily="34" charset="-79"/>
                <a:cs typeface="David" panose="020E0502060401010101" pitchFamily="34" charset="-79"/>
              </a:rPr>
              <a:t>מתן הזדמנות לבחירה אישית </a:t>
            </a:r>
            <a:r>
              <a:rPr lang="he-IL" sz="2100" b="1" dirty="0" smtClean="0">
                <a:solidFill>
                  <a:schemeClr val="accent6">
                    <a:lumMod val="50000"/>
                  </a:schemeClr>
                </a:solidFill>
                <a:latin typeface="David" panose="020E0502060401010101" pitchFamily="34" charset="-79"/>
                <a:cs typeface="David" panose="020E0502060401010101" pitchFamily="34" charset="-79"/>
              </a:rPr>
              <a:t>של </a:t>
            </a:r>
            <a:r>
              <a:rPr lang="he-IL" sz="2100" b="1" dirty="0">
                <a:solidFill>
                  <a:schemeClr val="accent6">
                    <a:lumMod val="50000"/>
                  </a:schemeClr>
                </a:solidFill>
                <a:latin typeface="David" panose="020E0502060401010101" pitchFamily="34" charset="-79"/>
                <a:cs typeface="David" panose="020E0502060401010101" pitchFamily="34" charset="-79"/>
              </a:rPr>
              <a:t>מטלה לימודית או משימה .</a:t>
            </a:r>
          </a:p>
          <a:p>
            <a:pPr algn="r"/>
            <a:r>
              <a:rPr lang="he-IL" sz="2100" b="1" dirty="0">
                <a:solidFill>
                  <a:schemeClr val="accent6">
                    <a:lumMod val="50000"/>
                  </a:schemeClr>
                </a:solidFill>
                <a:latin typeface="David" panose="020E0502060401010101" pitchFamily="34" charset="-79"/>
                <a:cs typeface="David" panose="020E0502060401010101" pitchFamily="34" charset="-79"/>
              </a:rPr>
              <a:t>בחירה להבעה אישית - התלמיד יבחר את הדרך להבעה </a:t>
            </a:r>
            <a:r>
              <a:rPr lang="he-IL" sz="2100" b="1" dirty="0" smtClean="0">
                <a:solidFill>
                  <a:schemeClr val="accent6">
                    <a:lumMod val="50000"/>
                  </a:schemeClr>
                </a:solidFill>
                <a:latin typeface="David" panose="020E0502060401010101" pitchFamily="34" charset="-79"/>
                <a:cs typeface="David" panose="020E0502060401010101" pitchFamily="34" charset="-79"/>
              </a:rPr>
              <a:t>אישית. </a:t>
            </a:r>
            <a:endParaRPr lang="he-IL" sz="2100" b="1" dirty="0">
              <a:solidFill>
                <a:schemeClr val="accent6">
                  <a:lumMod val="50000"/>
                </a:schemeClr>
              </a:solidFill>
              <a:latin typeface="David" panose="020E0502060401010101" pitchFamily="34" charset="-79"/>
              <a:cs typeface="David" panose="020E0502060401010101" pitchFamily="34" charset="-79"/>
            </a:endParaRPr>
          </a:p>
          <a:p>
            <a:pPr algn="r"/>
            <a:endParaRPr lang="he-IL" sz="2100" dirty="0" smtClean="0">
              <a:solidFill>
                <a:srgbClr val="FF0000"/>
              </a:solidFill>
            </a:endParaRPr>
          </a:p>
          <a:p>
            <a:pPr algn="r"/>
            <a:endParaRPr lang="he-IL" sz="2100" dirty="0">
              <a:solidFill>
                <a:srgbClr val="FF0000"/>
              </a:solidFill>
            </a:endParaRPr>
          </a:p>
        </p:txBody>
      </p:sp>
      <p:sp>
        <p:nvSpPr>
          <p:cNvPr id="4" name="לחצן פעולה: בית 3">
            <a:hlinkClick r:id="rId2" action="ppaction://hlinksldjump" highlightClick="1"/>
          </p:cNvPr>
          <p:cNvSpPr/>
          <p:nvPr/>
        </p:nvSpPr>
        <p:spPr>
          <a:xfrm>
            <a:off x="179512" y="6093296"/>
            <a:ext cx="770078"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962445" y="6304235"/>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436096" y="5013176"/>
            <a:ext cx="2808312" cy="1296144"/>
          </a:xfrm>
          <a:prstGeom prst="wedgeEllipseCallout">
            <a:avLst>
              <a:gd name="adj1" fmla="val 63074"/>
              <a:gd name="adj2" fmla="val 84312"/>
            </a:avLst>
          </a:prstGeom>
          <a:solidFill>
            <a:schemeClr val="accent3"/>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
        <p:nvSpPr>
          <p:cNvPr id="8" name="מלבן 7"/>
          <p:cNvSpPr/>
          <p:nvPr/>
        </p:nvSpPr>
        <p:spPr>
          <a:xfrm>
            <a:off x="35496" y="5631631"/>
            <a:ext cx="7452320" cy="461665"/>
          </a:xfrm>
          <a:prstGeom prst="rect">
            <a:avLst/>
          </a:prstGeom>
        </p:spPr>
        <p:txBody>
          <a:bodyPr wrap="square">
            <a:spAutoFit/>
          </a:bodyPr>
          <a:lstStyle/>
          <a:p>
            <a:pPr algn="l"/>
            <a:r>
              <a:rPr lang="rm-CH" sz="1200" dirty="0">
                <a:solidFill>
                  <a:prstClr val="black"/>
                </a:solidFill>
                <a:latin typeface="Calibri"/>
                <a:hlinkClick r:id="rId4"/>
              </a:rPr>
              <a:t>http://</a:t>
            </a:r>
            <a:r>
              <a:rPr lang="rm-CH" sz="1200" dirty="0" smtClean="0">
                <a:solidFill>
                  <a:prstClr val="black"/>
                </a:solidFill>
                <a:latin typeface="Calibri"/>
                <a:hlinkClick r:id="rId4"/>
              </a:rPr>
              <a:t>www.files.org.il/BRPortalStorage/a/1/20/32/37-7muDeIZO3y.pdf</a:t>
            </a:r>
            <a:endParaRPr lang="he-IL" sz="1200" dirty="0" smtClean="0">
              <a:solidFill>
                <a:prstClr val="black"/>
              </a:solidFill>
              <a:latin typeface="Calibri"/>
              <a:cs typeface="Arial"/>
            </a:endParaRPr>
          </a:p>
          <a:p>
            <a:pPr algn="l"/>
            <a:endParaRPr lang="he-IL" sz="1200" dirty="0">
              <a:solidFill>
                <a:prstClr val="black"/>
              </a:solidFill>
              <a:latin typeface="Calibri"/>
              <a:cs typeface="Arial"/>
            </a:endParaRPr>
          </a:p>
        </p:txBody>
      </p:sp>
      <p:sp>
        <p:nvSpPr>
          <p:cNvPr id="9" name="TextBox 8"/>
          <p:cNvSpPr txBox="1"/>
          <p:nvPr/>
        </p:nvSpPr>
        <p:spPr>
          <a:xfrm>
            <a:off x="35496" y="5399638"/>
            <a:ext cx="7488832" cy="261610"/>
          </a:xfrm>
          <a:prstGeom prst="rect">
            <a:avLst/>
          </a:prstGeom>
          <a:noFill/>
        </p:spPr>
        <p:txBody>
          <a:bodyPr wrap="square" rtlCol="1">
            <a:spAutoFit/>
          </a:bodyPr>
          <a:lstStyle/>
          <a:p>
            <a:pPr algn="l"/>
            <a:r>
              <a:rPr lang="he-IL" sz="1100" b="1" dirty="0" smtClean="0">
                <a:solidFill>
                  <a:prstClr val="black"/>
                </a:solidFill>
                <a:latin typeface="Calibri"/>
                <a:cs typeface="Arial"/>
              </a:rPr>
              <a:t>הרחבה:</a:t>
            </a:r>
            <a:r>
              <a:rPr lang="he-IL" sz="1100" dirty="0" smtClean="0">
                <a:solidFill>
                  <a:prstClr val="black"/>
                </a:solidFill>
                <a:latin typeface="Calibri"/>
                <a:cs typeface="Arial"/>
              </a:rPr>
              <a:t> </a:t>
            </a:r>
            <a:r>
              <a:rPr lang="he-IL" sz="1100" u="sng" dirty="0" smtClean="0">
                <a:solidFill>
                  <a:prstClr val="black"/>
                </a:solidFill>
                <a:latin typeface="Calibri"/>
                <a:cs typeface="Arial"/>
              </a:rPr>
              <a:t>למידה משמעותית בתחומי הדעת במזכירות הפדגוגית, חינוך ממעמקי הנשמה</a:t>
            </a:r>
            <a:endParaRPr lang="he-IL" sz="1050" u="sng" dirty="0">
              <a:solidFill>
                <a:prstClr val="black"/>
              </a:solidFill>
              <a:latin typeface="Calibri"/>
              <a:cs typeface="Arial"/>
            </a:endParaRPr>
          </a:p>
        </p:txBody>
      </p:sp>
    </p:spTree>
    <p:extLst>
      <p:ext uri="{BB962C8B-B14F-4D97-AF65-F5344CB8AC3E}">
        <p14:creationId xmlns:p14="http://schemas.microsoft.com/office/powerpoint/2010/main" val="15001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332656"/>
            <a:ext cx="7772400" cy="1470025"/>
          </a:xfrm>
        </p:spPr>
        <p:txBody>
          <a:bodyPr/>
          <a:lstStyle/>
          <a:p>
            <a:pPr lvl="0" algn="r" fontAlgn="base"/>
            <a:r>
              <a:rPr lang="he-IL"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התייחסות דיפרנציאלית </a:t>
            </a:r>
            <a:r>
              <a:rPr lang="en-US"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ומתן ביטוי </a:t>
            </a:r>
            <a:r>
              <a:rPr lang="he-IL" sz="4800" b="1" dirty="0" err="1">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לתל"א</a:t>
            </a:r>
            <a:endParaRPr lang="he-IL" sz="48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a:xfrm>
            <a:off x="467544" y="2348880"/>
            <a:ext cx="7992888" cy="2304256"/>
          </a:xfrm>
        </p:spPr>
        <p:txBody>
          <a:bodyPr>
            <a:normAutofit/>
          </a:bodyPr>
          <a:lstStyle/>
          <a:p>
            <a:pPr algn="r"/>
            <a:r>
              <a:rPr lang="he-IL" sz="2100" b="1" dirty="0">
                <a:solidFill>
                  <a:schemeClr val="accent6">
                    <a:lumMod val="50000"/>
                  </a:schemeClr>
                </a:solidFill>
                <a:latin typeface="David" panose="020E0502060401010101" pitchFamily="34" charset="-79"/>
                <a:cs typeface="David" panose="020E0502060401010101" pitchFamily="34" charset="-79"/>
              </a:rPr>
              <a:t>ביטוי לתכנון דיפרנציאלי המתייחס לשונות בין התלמידים .</a:t>
            </a:r>
          </a:p>
          <a:p>
            <a:pPr algn="r"/>
            <a:r>
              <a:rPr lang="he-IL" sz="2100" b="1" dirty="0">
                <a:solidFill>
                  <a:schemeClr val="accent6">
                    <a:lumMod val="50000"/>
                  </a:schemeClr>
                </a:solidFill>
                <a:latin typeface="David" panose="020E0502060401010101" pitchFamily="34" charset="-79"/>
                <a:cs typeface="David" panose="020E0502060401010101" pitchFamily="34" charset="-79"/>
              </a:rPr>
              <a:t>ההתייחסות הדיפרנציאלית תבוא לידי ביטוי בדרך הפנייה לתלמיד, </a:t>
            </a:r>
            <a:r>
              <a:rPr lang="en-US" sz="2100" b="1" dirty="0">
                <a:solidFill>
                  <a:schemeClr val="accent6">
                    <a:lumMod val="50000"/>
                  </a:schemeClr>
                </a:solidFill>
                <a:latin typeface="David" panose="020E0502060401010101" pitchFamily="34" charset="-79"/>
                <a:cs typeface="David" panose="020E0502060401010101" pitchFamily="34" charset="-79"/>
              </a:rPr>
              <a:t/>
            </a:r>
            <a:br>
              <a:rPr lang="en-US" sz="2100" b="1" dirty="0">
                <a:solidFill>
                  <a:schemeClr val="accent6">
                    <a:lumMod val="50000"/>
                  </a:schemeClr>
                </a:solidFill>
                <a:latin typeface="David" panose="020E0502060401010101" pitchFamily="34" charset="-79"/>
                <a:cs typeface="David" panose="020E0502060401010101" pitchFamily="34" charset="-79"/>
              </a:rPr>
            </a:br>
            <a:r>
              <a:rPr lang="he-IL" sz="2100" b="1" dirty="0">
                <a:solidFill>
                  <a:schemeClr val="accent6">
                    <a:lumMod val="50000"/>
                  </a:schemeClr>
                </a:solidFill>
                <a:latin typeface="David" panose="020E0502060401010101" pitchFamily="34" charset="-79"/>
                <a:cs typeface="David" panose="020E0502060401010101" pitchFamily="34" charset="-79"/>
              </a:rPr>
              <a:t>בדרך המשוב </a:t>
            </a:r>
            <a:r>
              <a:rPr lang="he-IL" sz="2100" b="1" dirty="0" smtClean="0">
                <a:solidFill>
                  <a:schemeClr val="accent6">
                    <a:lumMod val="50000"/>
                  </a:schemeClr>
                </a:solidFill>
                <a:latin typeface="David" panose="020E0502060401010101" pitchFamily="34" charset="-79"/>
                <a:cs typeface="David" panose="020E0502060401010101" pitchFamily="34" charset="-79"/>
              </a:rPr>
              <a:t>והעידוד ועוד..).</a:t>
            </a:r>
            <a:endParaRPr lang="he-IL" sz="2100" b="1" dirty="0">
              <a:solidFill>
                <a:schemeClr val="accent6">
                  <a:lumMod val="50000"/>
                </a:schemeClr>
              </a:solidFill>
              <a:latin typeface="David" panose="020E0502060401010101" pitchFamily="34" charset="-79"/>
              <a:cs typeface="David" panose="020E0502060401010101" pitchFamily="34" charset="-79"/>
            </a:endParaRPr>
          </a:p>
          <a:p>
            <a:pPr algn="r"/>
            <a:r>
              <a:rPr lang="he-IL" sz="2100" b="1" dirty="0">
                <a:solidFill>
                  <a:schemeClr val="accent6">
                    <a:lumMod val="50000"/>
                  </a:schemeClr>
                </a:solidFill>
                <a:latin typeface="David" panose="020E0502060401010101" pitchFamily="34" charset="-79"/>
                <a:cs typeface="David" panose="020E0502060401010101" pitchFamily="34" charset="-79"/>
              </a:rPr>
              <a:t>בסיכום השיעור </a:t>
            </a:r>
            <a:r>
              <a:rPr lang="he-IL" sz="2100" b="1" dirty="0" smtClean="0">
                <a:solidFill>
                  <a:schemeClr val="accent6">
                    <a:lumMod val="50000"/>
                  </a:schemeClr>
                </a:solidFill>
                <a:latin typeface="David" panose="020E0502060401010101" pitchFamily="34" charset="-79"/>
                <a:cs typeface="David" panose="020E0502060401010101" pitchFamily="34" charset="-79"/>
              </a:rPr>
              <a:t>יש לתת ביטוי </a:t>
            </a:r>
            <a:r>
              <a:rPr lang="he-IL" sz="2100" b="1" dirty="0">
                <a:solidFill>
                  <a:schemeClr val="accent6">
                    <a:lumMod val="50000"/>
                  </a:schemeClr>
                </a:solidFill>
                <a:latin typeface="David" panose="020E0502060401010101" pitchFamily="34" charset="-79"/>
                <a:cs typeface="David" panose="020E0502060401010101" pitchFamily="34" charset="-79"/>
              </a:rPr>
              <a:t>להתנהלות </a:t>
            </a:r>
            <a:r>
              <a:rPr lang="he-IL" sz="2100" b="1">
                <a:solidFill>
                  <a:schemeClr val="accent6">
                    <a:lumMod val="50000"/>
                  </a:schemeClr>
                </a:solidFill>
                <a:latin typeface="David" panose="020E0502060401010101" pitchFamily="34" charset="-79"/>
                <a:cs typeface="David" panose="020E0502060401010101" pitchFamily="34" charset="-79"/>
              </a:rPr>
              <a:t>האישית </a:t>
            </a:r>
            <a:r>
              <a:rPr lang="he-IL" sz="2100" b="1" smtClean="0">
                <a:solidFill>
                  <a:schemeClr val="accent6">
                    <a:lumMod val="50000"/>
                  </a:schemeClr>
                </a:solidFill>
                <a:latin typeface="David" panose="020E0502060401010101" pitchFamily="34" charset="-79"/>
                <a:cs typeface="David" panose="020E0502060401010101" pitchFamily="34" charset="-79"/>
              </a:rPr>
              <a:t>בשיעור ולפן </a:t>
            </a:r>
            <a:r>
              <a:rPr lang="he-IL" sz="2100" b="1" dirty="0" smtClean="0">
                <a:solidFill>
                  <a:schemeClr val="accent6">
                    <a:lumMod val="50000"/>
                  </a:schemeClr>
                </a:solidFill>
                <a:latin typeface="David" panose="020E0502060401010101" pitchFamily="34" charset="-79"/>
                <a:cs typeface="David" panose="020E0502060401010101" pitchFamily="34" charset="-79"/>
              </a:rPr>
              <a:t>הרגשי. </a:t>
            </a:r>
            <a:endParaRPr lang="he-IL" sz="2100" b="1" dirty="0">
              <a:solidFill>
                <a:schemeClr val="accent6">
                  <a:lumMod val="50000"/>
                </a:schemeClr>
              </a:solidFill>
              <a:latin typeface="David" panose="020E0502060401010101" pitchFamily="34" charset="-79"/>
              <a:cs typeface="David" panose="020E0502060401010101" pitchFamily="34" charset="-79"/>
            </a:endParaRPr>
          </a:p>
          <a:p>
            <a:pPr algn="r"/>
            <a:r>
              <a:rPr lang="he-IL" sz="2100" b="1" dirty="0">
                <a:solidFill>
                  <a:schemeClr val="accent6">
                    <a:lumMod val="50000"/>
                  </a:schemeClr>
                </a:solidFill>
                <a:latin typeface="David" panose="020E0502060401010101" pitchFamily="34" charset="-79"/>
                <a:cs typeface="David" panose="020E0502060401010101" pitchFamily="34" charset="-79"/>
              </a:rPr>
              <a:t>   </a:t>
            </a:r>
          </a:p>
          <a:p>
            <a:pPr algn="r"/>
            <a:endParaRPr lang="he-IL" sz="1600" dirty="0">
              <a:solidFill>
                <a:srgbClr val="FF0000"/>
              </a:solidFill>
            </a:endParaRPr>
          </a:p>
        </p:txBody>
      </p:sp>
      <p:sp>
        <p:nvSpPr>
          <p:cNvPr id="4" name="לחצן פעולה: בית 3">
            <a:hlinkClick r:id="rId2" action="ppaction://hlinksldjump" highlightClick="1"/>
          </p:cNvPr>
          <p:cNvSpPr/>
          <p:nvPr/>
        </p:nvSpPr>
        <p:spPr>
          <a:xfrm>
            <a:off x="179512" y="6165304"/>
            <a:ext cx="770078" cy="504056"/>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15616" y="6270773"/>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436096" y="5013176"/>
            <a:ext cx="2808312" cy="1296144"/>
          </a:xfrm>
          <a:prstGeom prst="wedgeEllipseCallout">
            <a:avLst>
              <a:gd name="adj1" fmla="val 63074"/>
              <a:gd name="adj2" fmla="val 84312"/>
            </a:avLst>
          </a:prstGeom>
          <a:solidFill>
            <a:schemeClr val="accent4"/>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247463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332656"/>
            <a:ext cx="7125113" cy="924475"/>
          </a:xfrm>
        </p:spPr>
        <p:txBody>
          <a:bodyPr/>
          <a:lstStyle/>
          <a:p>
            <a:pPr algn="r"/>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שיחזור </a:t>
            </a:r>
            <a:r>
              <a:rPr lang="he-IL" sz="5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חוויית </a:t>
            </a:r>
            <a:r>
              <a:rPr lang="he-IL" sz="5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למידה </a:t>
            </a:r>
          </a:p>
        </p:txBody>
      </p:sp>
      <p:sp>
        <p:nvSpPr>
          <p:cNvPr id="3" name="מציין מיקום תוכן 2"/>
          <p:cNvSpPr>
            <a:spLocks noGrp="1"/>
          </p:cNvSpPr>
          <p:nvPr>
            <p:ph idx="1"/>
          </p:nvPr>
        </p:nvSpPr>
        <p:spPr>
          <a:xfrm>
            <a:off x="611560" y="2492896"/>
            <a:ext cx="7632847" cy="2808312"/>
          </a:xfrm>
        </p:spPr>
        <p:txBody>
          <a:bodyPr/>
          <a:lstStyle/>
          <a:p>
            <a:pPr>
              <a:buFont typeface="Wingdings" panose="05000000000000000000" pitchFamily="2" charset="2"/>
              <a:buChar char="v"/>
            </a:pPr>
            <a:r>
              <a:rPr lang="he-IL" sz="2400" b="1" dirty="0">
                <a:solidFill>
                  <a:srgbClr val="7030A0"/>
                </a:solidFill>
                <a:latin typeface="David" panose="020E0502060401010101" pitchFamily="34" charset="-79"/>
                <a:cs typeface="David" panose="020E0502060401010101" pitchFamily="34" charset="-79"/>
              </a:rPr>
              <a:t>כל משתתף מביא צילום או חפץ המזכיר לו את תקופת היותו תלמיד בביה"ס ...</a:t>
            </a:r>
          </a:p>
          <a:p>
            <a:pPr>
              <a:buFont typeface="Wingdings" panose="05000000000000000000" pitchFamily="2" charset="2"/>
              <a:buChar char="v"/>
            </a:pPr>
            <a:r>
              <a:rPr lang="he-IL" sz="2400" b="1" dirty="0">
                <a:solidFill>
                  <a:srgbClr val="7030A0"/>
                </a:solidFill>
                <a:latin typeface="David" panose="020E0502060401010101" pitchFamily="34" charset="-79"/>
                <a:cs typeface="David" panose="020E0502060401010101" pitchFamily="34" charset="-79"/>
              </a:rPr>
              <a:t>"נסו להיזכר בחוויית למידה שהייתה משמעותית ביותר עבורכם כתלמידים" </a:t>
            </a:r>
          </a:p>
          <a:p>
            <a:pPr>
              <a:buFont typeface="Wingdings" panose="05000000000000000000" pitchFamily="2" charset="2"/>
              <a:buChar char="v"/>
            </a:pPr>
            <a:r>
              <a:rPr lang="he-IL" sz="2400" b="1" dirty="0" smtClean="0">
                <a:solidFill>
                  <a:srgbClr val="7030A0"/>
                </a:solidFill>
                <a:latin typeface="David" panose="020E0502060401010101" pitchFamily="34" charset="-79"/>
                <a:cs typeface="David" panose="020E0502060401010101" pitchFamily="34" charset="-79"/>
              </a:rPr>
              <a:t>"</a:t>
            </a:r>
            <a:r>
              <a:rPr lang="he-IL" sz="2400" b="1" dirty="0">
                <a:solidFill>
                  <a:srgbClr val="7030A0"/>
                </a:solidFill>
                <a:latin typeface="David" panose="020E0502060401010101" pitchFamily="34" charset="-79"/>
                <a:cs typeface="David" panose="020E0502060401010101" pitchFamily="34" charset="-79"/>
              </a:rPr>
              <a:t>מה היה שם </a:t>
            </a:r>
            <a:r>
              <a:rPr lang="he-IL" sz="2400" b="1" dirty="0" smtClean="0">
                <a:solidFill>
                  <a:srgbClr val="7030A0"/>
                </a:solidFill>
                <a:latin typeface="David" panose="020E0502060401010101" pitchFamily="34" charset="-79"/>
                <a:cs typeface="David" panose="020E0502060401010101" pitchFamily="34" charset="-79"/>
              </a:rPr>
              <a:t>בחוויה </a:t>
            </a:r>
            <a:r>
              <a:rPr lang="he-IL" sz="2400" b="1" dirty="0">
                <a:solidFill>
                  <a:srgbClr val="7030A0"/>
                </a:solidFill>
                <a:latin typeface="David" panose="020E0502060401010101" pitchFamily="34" charset="-79"/>
                <a:cs typeface="David" panose="020E0502060401010101" pitchFamily="34" charset="-79"/>
              </a:rPr>
              <a:t>שהפך אותה למשמעותית כל כך?"</a:t>
            </a:r>
          </a:p>
          <a:p>
            <a:pPr>
              <a:buFont typeface="Wingdings" panose="05000000000000000000" pitchFamily="2" charset="2"/>
              <a:buChar char="v"/>
            </a:pPr>
            <a:endParaRPr lang="he-IL" dirty="0"/>
          </a:p>
        </p:txBody>
      </p:sp>
      <p:sp>
        <p:nvSpPr>
          <p:cNvPr id="4" name="מציין מיקום של כותרת תחתונה 3"/>
          <p:cNvSpPr>
            <a:spLocks noGrp="1"/>
          </p:cNvSpPr>
          <p:nvPr>
            <p:ph type="ftr" sz="quarter" idx="11"/>
          </p:nvPr>
        </p:nvSpPr>
        <p:spPr>
          <a:xfrm>
            <a:off x="0" y="6465941"/>
            <a:ext cx="5256399" cy="365125"/>
          </a:xfrm>
        </p:spPr>
        <p:txBody>
          <a:bodyPr/>
          <a:lstStyle/>
          <a:p>
            <a:r>
              <a:rPr lang="he-IL" dirty="0" smtClean="0"/>
              <a:t>צוות פדגוגי , מדור חינוך מיוחד , מרכז פסג"ה  ירושלים - תשע"ה</a:t>
            </a:r>
            <a:endParaRPr lang="he-IL" dirty="0"/>
          </a:p>
        </p:txBody>
      </p:sp>
    </p:spTree>
    <p:extLst>
      <p:ext uri="{BB962C8B-B14F-4D97-AF65-F5344CB8AC3E}">
        <p14:creationId xmlns:p14="http://schemas.microsoft.com/office/powerpoint/2010/main" val="2975017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04056" y="358771"/>
            <a:ext cx="7772400" cy="1198022"/>
          </a:xfrm>
        </p:spPr>
        <p:txBody>
          <a:bodyPr>
            <a:no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תלמידים מובילים יחידה בשיעור </a:t>
            </a:r>
            <a:r>
              <a:rPr lang="en-US"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32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כחלק מביטוי להרגלי למידה עצמאית</a:t>
            </a:r>
          </a:p>
        </p:txBody>
      </p:sp>
      <p:sp>
        <p:nvSpPr>
          <p:cNvPr id="3" name="כותרת משנה 2"/>
          <p:cNvSpPr>
            <a:spLocks noGrp="1"/>
          </p:cNvSpPr>
          <p:nvPr>
            <p:ph type="subTitle" idx="1"/>
          </p:nvPr>
        </p:nvSpPr>
        <p:spPr>
          <a:xfrm>
            <a:off x="755576" y="2132856"/>
            <a:ext cx="7880920" cy="1728192"/>
          </a:xfrm>
        </p:spPr>
        <p:txBody>
          <a:bodyPr>
            <a:normAutofit/>
          </a:bodyPr>
          <a:lstStyle/>
          <a:p>
            <a:pPr algn="r"/>
            <a:r>
              <a:rPr lang="he-IL" sz="2100" b="1" dirty="0">
                <a:solidFill>
                  <a:schemeClr val="accent6">
                    <a:lumMod val="50000"/>
                  </a:schemeClr>
                </a:solidFill>
                <a:latin typeface="David" panose="020E0502060401010101" pitchFamily="34" charset="-79"/>
                <a:cs typeface="David" panose="020E0502060401010101" pitchFamily="34" charset="-79"/>
              </a:rPr>
              <a:t>ביטוי למעורבות ויוזמה של תלמידים </a:t>
            </a:r>
            <a:r>
              <a:rPr lang="he-IL" sz="2100" b="1" dirty="0" smtClean="0">
                <a:solidFill>
                  <a:schemeClr val="accent6">
                    <a:lumMod val="50000"/>
                  </a:schemeClr>
                </a:solidFill>
                <a:latin typeface="David" panose="020E0502060401010101" pitchFamily="34" charset="-79"/>
                <a:cs typeface="David" panose="020E0502060401010101" pitchFamily="34" charset="-79"/>
              </a:rPr>
              <a:t>בשיעור:</a:t>
            </a:r>
            <a:endParaRPr lang="he-IL" sz="2100" b="1" dirty="0">
              <a:solidFill>
                <a:schemeClr val="accent6">
                  <a:lumMod val="50000"/>
                </a:schemeClr>
              </a:solidFill>
              <a:latin typeface="David" panose="020E0502060401010101" pitchFamily="34" charset="-79"/>
              <a:cs typeface="David" panose="020E0502060401010101" pitchFamily="34" charset="-79"/>
            </a:endParaRPr>
          </a:p>
          <a:p>
            <a:pPr marL="342900" indent="-342900" algn="r">
              <a:buFont typeface="Arial" panose="020B0604020202020204" pitchFamily="34" charset="0"/>
              <a:buChar char="•"/>
            </a:pPr>
            <a:r>
              <a:rPr lang="he-IL" sz="2100" b="1" dirty="0">
                <a:solidFill>
                  <a:schemeClr val="accent6">
                    <a:lumMod val="50000"/>
                  </a:schemeClr>
                </a:solidFill>
                <a:latin typeface="David" panose="020E0502060401010101" pitchFamily="34" charset="-79"/>
                <a:cs typeface="David" panose="020E0502060401010101" pitchFamily="34" charset="-79"/>
              </a:rPr>
              <a:t>לקיחת חלק בהנחיית יחידה במהלך </a:t>
            </a:r>
            <a:r>
              <a:rPr lang="he-IL" sz="2100" b="1" dirty="0" smtClean="0">
                <a:solidFill>
                  <a:schemeClr val="accent6">
                    <a:lumMod val="50000"/>
                  </a:schemeClr>
                </a:solidFill>
                <a:latin typeface="David" panose="020E0502060401010101" pitchFamily="34" charset="-79"/>
                <a:cs typeface="David" panose="020E0502060401010101" pitchFamily="34" charset="-79"/>
              </a:rPr>
              <a:t>השיעור.</a:t>
            </a:r>
            <a:endParaRPr lang="he-IL" sz="2100" b="1" dirty="0">
              <a:solidFill>
                <a:schemeClr val="accent6">
                  <a:lumMod val="50000"/>
                </a:schemeClr>
              </a:solidFill>
              <a:latin typeface="David" panose="020E0502060401010101" pitchFamily="34" charset="-79"/>
              <a:cs typeface="David" panose="020E0502060401010101" pitchFamily="34" charset="-79"/>
            </a:endParaRPr>
          </a:p>
          <a:p>
            <a:pPr marL="342900" indent="-342900" algn="r">
              <a:buFont typeface="Arial" panose="020B0604020202020204" pitchFamily="34" charset="0"/>
              <a:buChar char="•"/>
            </a:pPr>
            <a:r>
              <a:rPr lang="he-IL" sz="2100" b="1" dirty="0">
                <a:solidFill>
                  <a:schemeClr val="accent6">
                    <a:lumMod val="50000"/>
                  </a:schemeClr>
                </a:solidFill>
                <a:latin typeface="David" panose="020E0502060401010101" pitchFamily="34" charset="-79"/>
                <a:cs typeface="David" panose="020E0502060401010101" pitchFamily="34" charset="-79"/>
              </a:rPr>
              <a:t>ביטוי למתן משוב הדדי והתייחסות לחברים.</a:t>
            </a:r>
          </a:p>
          <a:p>
            <a:pPr algn="r"/>
            <a:endParaRPr lang="he-IL" sz="1900" dirty="0" smtClean="0">
              <a:solidFill>
                <a:srgbClr val="FF0000"/>
              </a:solidFill>
            </a:endParaRPr>
          </a:p>
          <a:p>
            <a:pPr algn="r"/>
            <a:endParaRPr lang="he-IL" dirty="0" smtClean="0"/>
          </a:p>
        </p:txBody>
      </p:sp>
      <p:sp>
        <p:nvSpPr>
          <p:cNvPr id="4" name="לחצן פעולה: בית 3">
            <a:hlinkClick r:id="rId2" action="ppaction://hlinksldjump" highlightClick="1"/>
          </p:cNvPr>
          <p:cNvSpPr/>
          <p:nvPr/>
        </p:nvSpPr>
        <p:spPr>
          <a:xfrm>
            <a:off x="179512" y="6091801"/>
            <a:ext cx="770078" cy="577559"/>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15616" y="6270773"/>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436096" y="5013176"/>
            <a:ext cx="2808312" cy="1296144"/>
          </a:xfrm>
          <a:prstGeom prst="wedgeEllipseCallout">
            <a:avLst>
              <a:gd name="adj1" fmla="val 63074"/>
              <a:gd name="adj2" fmla="val 8431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129063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699792" y="-99392"/>
            <a:ext cx="5828184" cy="1470025"/>
          </a:xfrm>
        </p:spPr>
        <p:txBody>
          <a:bodyPr>
            <a:norm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דגמי שיח מגוונים בשילוב </a:t>
            </a:r>
            <a: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רכיבי </a:t>
            </a:r>
            <a:r>
              <a:rPr lang="he-IL"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חשיבה </a:t>
            </a: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מסדר גבוה  </a:t>
            </a:r>
          </a:p>
        </p:txBody>
      </p:sp>
      <p:sp>
        <p:nvSpPr>
          <p:cNvPr id="3" name="כותרת משנה 2"/>
          <p:cNvSpPr>
            <a:spLocks noGrp="1"/>
          </p:cNvSpPr>
          <p:nvPr>
            <p:ph type="subTitle" idx="1"/>
          </p:nvPr>
        </p:nvSpPr>
        <p:spPr>
          <a:xfrm>
            <a:off x="563553" y="1484784"/>
            <a:ext cx="7856919" cy="3672408"/>
          </a:xfrm>
        </p:spPr>
        <p:txBody>
          <a:bodyPr>
            <a:noAutofit/>
          </a:bodyPr>
          <a:lstStyle/>
          <a:p>
            <a:pPr algn="r"/>
            <a:r>
              <a:rPr lang="he-IL" sz="1400" b="1" dirty="0">
                <a:solidFill>
                  <a:schemeClr val="accent6">
                    <a:lumMod val="50000"/>
                  </a:schemeClr>
                </a:solidFill>
                <a:latin typeface="David" panose="020E0502060401010101" pitchFamily="34" charset="-79"/>
                <a:cs typeface="David" panose="020E0502060401010101" pitchFamily="34" charset="-79"/>
              </a:rPr>
              <a:t>השיח המתנהל בכתה מעודד חשיבה מסדר גבוה וחשיבה רפלקטיבית</a:t>
            </a:r>
            <a:r>
              <a:rPr lang="he-IL" sz="1400" b="1" dirty="0" smtClean="0">
                <a:solidFill>
                  <a:schemeClr val="accent6">
                    <a:lumMod val="50000"/>
                  </a:schemeClr>
                </a:solidFill>
                <a:latin typeface="David" panose="020E0502060401010101" pitchFamily="34" charset="-79"/>
                <a:cs typeface="David" panose="020E0502060401010101" pitchFamily="34" charset="-79"/>
              </a:rPr>
              <a:t>. כל </a:t>
            </a:r>
            <a:r>
              <a:rPr lang="he-IL" sz="1400" b="1" dirty="0">
                <a:solidFill>
                  <a:schemeClr val="accent6">
                    <a:lumMod val="50000"/>
                  </a:schemeClr>
                </a:solidFill>
                <a:latin typeface="David" panose="020E0502060401010101" pitchFamily="34" charset="-79"/>
                <a:cs typeface="David" panose="020E0502060401010101" pitchFamily="34" charset="-79"/>
              </a:rPr>
              <a:t>התלמידים שותפים פעילים בשיח הלימודי, הם שואלים שאלות ומביעים את </a:t>
            </a:r>
            <a:r>
              <a:rPr lang="he-IL" sz="1400" b="1" dirty="0" smtClean="0">
                <a:solidFill>
                  <a:schemeClr val="accent6">
                    <a:lumMod val="50000"/>
                  </a:schemeClr>
                </a:solidFill>
                <a:latin typeface="David" panose="020E0502060401010101" pitchFamily="34" charset="-79"/>
                <a:cs typeface="David" panose="020E0502060401010101" pitchFamily="34" charset="-79"/>
              </a:rPr>
              <a:t>דעתם. </a:t>
            </a:r>
            <a:endParaRPr lang="he-IL" sz="1400" b="1" dirty="0">
              <a:solidFill>
                <a:schemeClr val="accent6">
                  <a:lumMod val="50000"/>
                </a:schemeClr>
              </a:solidFill>
              <a:latin typeface="David" panose="020E0502060401010101" pitchFamily="34" charset="-79"/>
              <a:cs typeface="David" panose="020E0502060401010101" pitchFamily="34" charset="-79"/>
            </a:endParaRPr>
          </a:p>
          <a:p>
            <a:pPr algn="r"/>
            <a:r>
              <a:rPr lang="he-IL" sz="1400" b="1" dirty="0">
                <a:solidFill>
                  <a:schemeClr val="accent6">
                    <a:lumMod val="50000"/>
                  </a:schemeClr>
                </a:solidFill>
                <a:latin typeface="David" panose="020E0502060401010101" pitchFamily="34" charset="-79"/>
                <a:cs typeface="David" panose="020E0502060401010101" pitchFamily="34" charset="-79"/>
              </a:rPr>
              <a:t>המורה שואלת שאלות פתוחות המעוררות סקרנות ועניין וניתנת הזדמנות להבין ולהכיר נקודות מבט שונות</a:t>
            </a:r>
            <a:r>
              <a:rPr lang="he-IL" sz="1400" b="1" dirty="0" smtClean="0">
                <a:solidFill>
                  <a:schemeClr val="accent6">
                    <a:lumMod val="50000"/>
                  </a:schemeClr>
                </a:solidFill>
                <a:latin typeface="David" panose="020E0502060401010101" pitchFamily="34" charset="-79"/>
                <a:cs typeface="David" panose="020E0502060401010101" pitchFamily="34" charset="-79"/>
              </a:rPr>
              <a:t>, המורה </a:t>
            </a:r>
            <a:r>
              <a:rPr lang="he-IL" sz="1400" b="1" dirty="0">
                <a:solidFill>
                  <a:schemeClr val="accent6">
                    <a:lumMod val="50000"/>
                  </a:schemeClr>
                </a:solidFill>
                <a:latin typeface="David" panose="020E0502060401010101" pitchFamily="34" charset="-79"/>
                <a:cs typeface="David" panose="020E0502060401010101" pitchFamily="34" charset="-79"/>
              </a:rPr>
              <a:t>מאפשרת לתלמידים שהות מספקת לחשיבה עצמית ולארגון התשובות.</a:t>
            </a:r>
          </a:p>
          <a:p>
            <a:pPr algn="r"/>
            <a:r>
              <a:rPr lang="he-IL" sz="1400" b="1" dirty="0" smtClean="0">
                <a:solidFill>
                  <a:schemeClr val="accent6">
                    <a:lumMod val="50000"/>
                  </a:schemeClr>
                </a:solidFill>
                <a:latin typeface="David" panose="020E0502060401010101" pitchFamily="34" charset="-79"/>
                <a:cs typeface="David" panose="020E0502060401010101" pitchFamily="34" charset="-79"/>
              </a:rPr>
              <a:t>המורה מאפשרת לתלמידים שהות מספקת לחשיבה עצמית ולארגון התשובות.</a:t>
            </a:r>
          </a:p>
          <a:p>
            <a:pPr algn="r"/>
            <a:r>
              <a:rPr lang="he-IL" sz="1400" b="1" dirty="0" smtClean="0">
                <a:solidFill>
                  <a:schemeClr val="accent6">
                    <a:lumMod val="50000"/>
                  </a:schemeClr>
                </a:solidFill>
                <a:latin typeface="David" panose="020E0502060401010101" pitchFamily="34" charset="-79"/>
                <a:cs typeface="David" panose="020E0502060401010101" pitchFamily="34" charset="-79"/>
              </a:rPr>
              <a:t>המורה מנסחת מחדש את דברי התלמידים כדי </a:t>
            </a:r>
            <a:r>
              <a:rPr lang="he-IL" sz="1400" b="1" dirty="0">
                <a:solidFill>
                  <a:schemeClr val="accent6">
                    <a:lumMod val="50000"/>
                  </a:schemeClr>
                </a:solidFill>
                <a:latin typeface="David" panose="020E0502060401010101" pitchFamily="34" charset="-79"/>
                <a:cs typeface="David" panose="020E0502060401010101" pitchFamily="34" charset="-79"/>
              </a:rPr>
              <a:t>שיוכלו לחזור ולהקשיב לעצמם ולשקול מחדש את דבריהם, במטרה לקדם </a:t>
            </a:r>
            <a:r>
              <a:rPr lang="he-IL" sz="1400" b="1" dirty="0" smtClean="0">
                <a:solidFill>
                  <a:schemeClr val="accent6">
                    <a:lumMod val="50000"/>
                  </a:schemeClr>
                </a:solidFill>
                <a:latin typeface="David" panose="020E0502060401010101" pitchFamily="34" charset="-79"/>
                <a:cs typeface="David" panose="020E0502060401010101" pitchFamily="34" charset="-79"/>
              </a:rPr>
              <a:t>הבנה ולארגן מחדש את הידע. </a:t>
            </a:r>
          </a:p>
          <a:p>
            <a:pPr algn="r"/>
            <a:r>
              <a:rPr lang="he-IL" sz="1400" b="1" dirty="0" smtClean="0">
                <a:solidFill>
                  <a:schemeClr val="accent6">
                    <a:lumMod val="50000"/>
                  </a:schemeClr>
                </a:solidFill>
                <a:latin typeface="David" panose="020E0502060401010101" pitchFamily="34" charset="-79"/>
                <a:cs typeface="David" panose="020E0502060401010101" pitchFamily="34" charset="-79"/>
              </a:rPr>
              <a:t>המורה </a:t>
            </a:r>
            <a:r>
              <a:rPr lang="he-IL" sz="1400" b="1" dirty="0" err="1" smtClean="0">
                <a:solidFill>
                  <a:schemeClr val="accent6">
                    <a:lumMod val="50000"/>
                  </a:schemeClr>
                </a:solidFill>
                <a:latin typeface="David" panose="020E0502060401010101" pitchFamily="34" charset="-79"/>
                <a:cs typeface="David" panose="020E0502060401010101" pitchFamily="34" charset="-79"/>
              </a:rPr>
              <a:t>ממשיגה</a:t>
            </a:r>
            <a:r>
              <a:rPr lang="he-IL" sz="1400" b="1" dirty="0" smtClean="0">
                <a:solidFill>
                  <a:schemeClr val="accent6">
                    <a:lumMod val="50000"/>
                  </a:schemeClr>
                </a:solidFill>
                <a:latin typeface="David" panose="020E0502060401010101" pitchFamily="34" charset="-79"/>
                <a:cs typeface="David" panose="020E0502060401010101" pitchFamily="34" charset="-79"/>
              </a:rPr>
              <a:t> את דברי התלמידים כאשר הם מבטאים בדבריהם ניצנים של הבנה הנוצרת במפגש בין ידע קודם לעכשווי.</a:t>
            </a:r>
          </a:p>
          <a:p>
            <a:pPr algn="r"/>
            <a:r>
              <a:rPr lang="he-IL" sz="1400" b="1" dirty="0" smtClean="0">
                <a:solidFill>
                  <a:schemeClr val="accent6">
                    <a:lumMod val="50000"/>
                  </a:schemeClr>
                </a:solidFill>
                <a:latin typeface="David" panose="020E0502060401010101" pitchFamily="34" charset="-79"/>
                <a:cs typeface="David" panose="020E0502060401010101" pitchFamily="34" charset="-79"/>
              </a:rPr>
              <a:t>השיח מעור  את </a:t>
            </a:r>
            <a:r>
              <a:rPr lang="he-IL" sz="1400" b="1" dirty="0">
                <a:solidFill>
                  <a:schemeClr val="accent6">
                    <a:lumMod val="50000"/>
                  </a:schemeClr>
                </a:solidFill>
                <a:latin typeface="David" panose="020E0502060401010101" pitchFamily="34" charset="-79"/>
                <a:cs typeface="David" panose="020E0502060401010101" pitchFamily="34" charset="-79"/>
              </a:rPr>
              <a:t>התלמידים להפעיל אסטרטגיות חשיבה, כגון: (א) לשאול שאלות, (ב) להביע עמדה, לנמק, להצדיק, להסביר, (ג) לייצג את </a:t>
            </a:r>
            <a:r>
              <a:rPr lang="he-IL" sz="1400" b="1" dirty="0" smtClean="0">
                <a:solidFill>
                  <a:schemeClr val="accent6">
                    <a:lumMod val="50000"/>
                  </a:schemeClr>
                </a:solidFill>
                <a:latin typeface="David" panose="020E0502060401010101" pitchFamily="34" charset="-79"/>
                <a:cs typeface="David" panose="020E0502060401010101" pitchFamily="34" charset="-79"/>
              </a:rPr>
              <a:t>- הידע </a:t>
            </a:r>
            <a:r>
              <a:rPr lang="he-IL" sz="1400" b="1" dirty="0">
                <a:solidFill>
                  <a:schemeClr val="accent6">
                    <a:lumMod val="50000"/>
                  </a:schemeClr>
                </a:solidFill>
                <a:latin typeface="David" panose="020E0502060401010101" pitchFamily="34" charset="-79"/>
                <a:cs typeface="David" panose="020E0502060401010101" pitchFamily="34" charset="-79"/>
              </a:rPr>
              <a:t>בדרכים שונות, (ד) לתכנן </a:t>
            </a:r>
            <a:r>
              <a:rPr lang="he-IL" sz="1400" b="1" dirty="0" smtClean="0">
                <a:solidFill>
                  <a:schemeClr val="accent6">
                    <a:lumMod val="50000"/>
                  </a:schemeClr>
                </a:solidFill>
                <a:latin typeface="David" panose="020E0502060401010101" pitchFamily="34" charset="-79"/>
                <a:cs typeface="David" panose="020E0502060401010101" pitchFamily="34" charset="-79"/>
              </a:rPr>
              <a:t>ולארגן.</a:t>
            </a:r>
            <a:endParaRPr lang="he-IL" sz="1400" b="1" dirty="0">
              <a:solidFill>
                <a:schemeClr val="accent6">
                  <a:lumMod val="50000"/>
                </a:schemeClr>
              </a:solidFill>
              <a:latin typeface="David" panose="020E0502060401010101" pitchFamily="34" charset="-79"/>
              <a:cs typeface="David" panose="020E0502060401010101" pitchFamily="34" charset="-79"/>
            </a:endParaRPr>
          </a:p>
          <a:p>
            <a:pPr algn="r"/>
            <a:endParaRPr lang="he-IL" dirty="0"/>
          </a:p>
          <a:p>
            <a:pPr algn="r"/>
            <a:endParaRPr lang="he-IL" dirty="0"/>
          </a:p>
        </p:txBody>
      </p:sp>
      <p:sp>
        <p:nvSpPr>
          <p:cNvPr id="4" name="לחצן פעולה: בית 3">
            <a:hlinkClick r:id="rId2" action="ppaction://hlinksldjump" highlightClick="1"/>
          </p:cNvPr>
          <p:cNvSpPr/>
          <p:nvPr/>
        </p:nvSpPr>
        <p:spPr>
          <a:xfrm>
            <a:off x="179511" y="6093296"/>
            <a:ext cx="768085"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15616" y="6198765"/>
            <a:ext cx="5256399" cy="365125"/>
          </a:xfrm>
        </p:spPr>
        <p:txBody>
          <a:bodyPr/>
          <a:lstStyle/>
          <a:p>
            <a:r>
              <a:rPr lang="he-IL" dirty="0" smtClean="0"/>
              <a:t>צוות פדגוגי , מדור חינוך מיוחד , מרכז פסג"ה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580112" y="5805264"/>
            <a:ext cx="2808312" cy="936104"/>
          </a:xfrm>
          <a:prstGeom prst="wedgeEllipseCallout">
            <a:avLst>
              <a:gd name="adj1" fmla="val 81163"/>
              <a:gd name="adj2" fmla="val -66582"/>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
        <p:nvSpPr>
          <p:cNvPr id="10" name="מלבן 9"/>
          <p:cNvSpPr/>
          <p:nvPr/>
        </p:nvSpPr>
        <p:spPr>
          <a:xfrm>
            <a:off x="35496" y="5877272"/>
            <a:ext cx="7812360" cy="461665"/>
          </a:xfrm>
          <a:prstGeom prst="rect">
            <a:avLst/>
          </a:prstGeom>
        </p:spPr>
        <p:txBody>
          <a:bodyPr wrap="square">
            <a:spAutoFit/>
          </a:bodyPr>
          <a:lstStyle/>
          <a:p>
            <a:pPr algn="l"/>
            <a:r>
              <a:rPr lang="rm-CH" sz="1200" dirty="0">
                <a:solidFill>
                  <a:prstClr val="black"/>
                </a:solidFill>
                <a:latin typeface="Calibri"/>
                <a:hlinkClick r:id="rId4"/>
              </a:rPr>
              <a:t>http://</a:t>
            </a:r>
            <a:r>
              <a:rPr lang="rm-CH" sz="1200" dirty="0" smtClean="0">
                <a:solidFill>
                  <a:prstClr val="black"/>
                </a:solidFill>
                <a:latin typeface="Calibri"/>
                <a:hlinkClick r:id="rId4"/>
              </a:rPr>
              <a:t>avneyrosha.org.il/resourcecenter/resoursesdocs/askingquestions.pdf</a:t>
            </a:r>
            <a:endParaRPr lang="he-IL" sz="1200" dirty="0" smtClean="0">
              <a:solidFill>
                <a:prstClr val="black"/>
              </a:solidFill>
              <a:latin typeface="Calibri"/>
              <a:cs typeface="Arial"/>
            </a:endParaRPr>
          </a:p>
          <a:p>
            <a:pPr algn="l"/>
            <a:endParaRPr lang="he-IL" sz="1200" dirty="0">
              <a:solidFill>
                <a:prstClr val="black"/>
              </a:solidFill>
              <a:latin typeface="Calibri"/>
              <a:cs typeface="Arial"/>
            </a:endParaRPr>
          </a:p>
        </p:txBody>
      </p:sp>
      <p:sp>
        <p:nvSpPr>
          <p:cNvPr id="11" name="TextBox 10"/>
          <p:cNvSpPr txBox="1"/>
          <p:nvPr/>
        </p:nvSpPr>
        <p:spPr>
          <a:xfrm>
            <a:off x="35496" y="5703059"/>
            <a:ext cx="7488832" cy="246221"/>
          </a:xfrm>
          <a:prstGeom prst="rect">
            <a:avLst/>
          </a:prstGeom>
          <a:noFill/>
        </p:spPr>
        <p:txBody>
          <a:bodyPr wrap="square" rtlCol="1">
            <a:spAutoFit/>
          </a:bodyPr>
          <a:lstStyle/>
          <a:p>
            <a:pPr algn="l"/>
            <a:r>
              <a:rPr lang="he-IL" sz="1000" b="1" dirty="0" smtClean="0">
                <a:solidFill>
                  <a:prstClr val="black"/>
                </a:solidFill>
                <a:latin typeface="Calibri"/>
                <a:cs typeface="Arial"/>
              </a:rPr>
              <a:t>הרחבה:</a:t>
            </a:r>
            <a:r>
              <a:rPr lang="he-IL" sz="1000" dirty="0" smtClean="0">
                <a:solidFill>
                  <a:prstClr val="black"/>
                </a:solidFill>
                <a:latin typeface="Calibri"/>
                <a:cs typeface="Arial"/>
              </a:rPr>
              <a:t> </a:t>
            </a:r>
            <a:r>
              <a:rPr lang="he-IL" sz="1000" u="sng" dirty="0" smtClean="0">
                <a:solidFill>
                  <a:prstClr val="black"/>
                </a:solidFill>
                <a:latin typeface="Calibri"/>
                <a:cs typeface="Arial"/>
              </a:rPr>
              <a:t>שאילת שאלות בכתה</a:t>
            </a:r>
            <a:r>
              <a:rPr lang="he-IL" sz="1000" dirty="0" smtClean="0">
                <a:solidFill>
                  <a:prstClr val="black"/>
                </a:solidFill>
                <a:latin typeface="Calibri"/>
                <a:cs typeface="Arial"/>
              </a:rPr>
              <a:t>, מאיה בוזו שוורץ, אתר אבני ראשה</a:t>
            </a:r>
            <a:endParaRPr lang="he-IL" sz="1000" dirty="0">
              <a:solidFill>
                <a:prstClr val="black"/>
              </a:solidFill>
              <a:latin typeface="Calibri"/>
              <a:cs typeface="Arial"/>
            </a:endParaRPr>
          </a:p>
        </p:txBody>
      </p:sp>
    </p:spTree>
    <p:extLst>
      <p:ext uri="{BB962C8B-B14F-4D97-AF65-F5344CB8AC3E}">
        <p14:creationId xmlns:p14="http://schemas.microsoft.com/office/powerpoint/2010/main" val="247864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259632" y="548680"/>
            <a:ext cx="7244819" cy="1470025"/>
          </a:xfrm>
        </p:spPr>
        <p:txBody>
          <a:bodyPr>
            <a:no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היבטים רגשיים בתכני </a:t>
            </a:r>
            <a:r>
              <a:rPr lang="en-US"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ובתהליכי </a:t>
            </a: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הלמידה </a:t>
            </a:r>
            <a:r>
              <a:rPr lang="en-US" sz="4000" b="1" dirty="0">
                <a:ln/>
                <a:latin typeface="Arial" pitchFamily="34" charset="0"/>
                <a:cs typeface="Arial" pitchFamily="34" charset="0"/>
              </a:rPr>
              <a:t/>
            </a:r>
            <a:br>
              <a:rPr lang="en-US" sz="4000" b="1" dirty="0">
                <a:ln/>
                <a:latin typeface="Arial" pitchFamily="34" charset="0"/>
                <a:cs typeface="Arial" pitchFamily="34" charset="0"/>
              </a:rPr>
            </a:br>
            <a:r>
              <a:rPr lang="he-IL" sz="32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(ביטוי לרגשות עידוד, שיקוף ומתן משוב)</a:t>
            </a:r>
          </a:p>
        </p:txBody>
      </p:sp>
      <p:sp>
        <p:nvSpPr>
          <p:cNvPr id="3" name="כותרת משנה 2"/>
          <p:cNvSpPr>
            <a:spLocks noGrp="1"/>
          </p:cNvSpPr>
          <p:nvPr>
            <p:ph type="subTitle" idx="1"/>
          </p:nvPr>
        </p:nvSpPr>
        <p:spPr>
          <a:xfrm>
            <a:off x="683568" y="2348880"/>
            <a:ext cx="7848872" cy="3289920"/>
          </a:xfrm>
        </p:spPr>
        <p:txBody>
          <a:bodyPr>
            <a:noAutofit/>
          </a:bodyPr>
          <a:lstStyle/>
          <a:p>
            <a:pPr algn="r"/>
            <a:r>
              <a:rPr lang="he-IL" sz="1800" b="1" dirty="0" smtClean="0">
                <a:solidFill>
                  <a:schemeClr val="accent6">
                    <a:lumMod val="50000"/>
                  </a:schemeClr>
                </a:solidFill>
                <a:latin typeface="David" panose="020E0502060401010101" pitchFamily="34" charset="-79"/>
                <a:cs typeface="David" panose="020E0502060401010101" pitchFamily="34" charset="-79"/>
              </a:rPr>
              <a:t>במהלך </a:t>
            </a:r>
            <a:r>
              <a:rPr lang="he-IL" sz="1800" b="1" dirty="0">
                <a:solidFill>
                  <a:schemeClr val="accent6">
                    <a:lumMod val="50000"/>
                  </a:schemeClr>
                </a:solidFill>
                <a:latin typeface="David" panose="020E0502060401010101" pitchFamily="34" charset="-79"/>
                <a:cs typeface="David" panose="020E0502060401010101" pitchFamily="34" charset="-79"/>
              </a:rPr>
              <a:t>השיעור יהיה ביטוי להיבטים רגשיים בין המורה </a:t>
            </a:r>
            <a:r>
              <a:rPr lang="he-IL" sz="1800" b="1" dirty="0" smtClean="0">
                <a:solidFill>
                  <a:schemeClr val="accent6">
                    <a:lumMod val="50000"/>
                  </a:schemeClr>
                </a:solidFill>
                <a:latin typeface="David" panose="020E0502060401010101" pitchFamily="34" charset="-79"/>
                <a:cs typeface="David" panose="020E0502060401010101" pitchFamily="34" charset="-79"/>
              </a:rPr>
              <a:t>לתלמידים: ביטויי </a:t>
            </a:r>
            <a:r>
              <a:rPr lang="he-IL" sz="1800" b="1" dirty="0">
                <a:solidFill>
                  <a:schemeClr val="accent6">
                    <a:lumMod val="50000"/>
                  </a:schemeClr>
                </a:solidFill>
                <a:latin typeface="David" panose="020E0502060401010101" pitchFamily="34" charset="-79"/>
                <a:cs typeface="David" panose="020E0502060401010101" pitchFamily="34" charset="-79"/>
              </a:rPr>
              <a:t>עידוד, ביטויים להעצמה וחיזוק הכוחות ברמה אישית וקבוצתית.</a:t>
            </a:r>
          </a:p>
          <a:p>
            <a:pPr algn="r"/>
            <a:r>
              <a:rPr lang="he-IL" sz="1800" b="1" dirty="0">
                <a:solidFill>
                  <a:schemeClr val="accent6">
                    <a:lumMod val="50000"/>
                  </a:schemeClr>
                </a:solidFill>
                <a:latin typeface="David" panose="020E0502060401010101" pitchFamily="34" charset="-79"/>
                <a:cs typeface="David" panose="020E0502060401010101" pitchFamily="34" charset="-79"/>
              </a:rPr>
              <a:t>תיראה אווירה של אמון </a:t>
            </a:r>
            <a:r>
              <a:rPr lang="he-IL" sz="1800" b="1" dirty="0" smtClean="0">
                <a:solidFill>
                  <a:schemeClr val="accent6">
                    <a:lumMod val="50000"/>
                  </a:schemeClr>
                </a:solidFill>
                <a:latin typeface="David" panose="020E0502060401010101" pitchFamily="34" charset="-79"/>
                <a:cs typeface="David" panose="020E0502060401010101" pitchFamily="34" charset="-79"/>
              </a:rPr>
              <a:t>וסובלנות.</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במהלך </a:t>
            </a:r>
            <a:r>
              <a:rPr lang="he-IL" sz="1800" b="1" dirty="0">
                <a:solidFill>
                  <a:schemeClr val="accent6">
                    <a:lumMod val="50000"/>
                  </a:schemeClr>
                </a:solidFill>
                <a:latin typeface="David" panose="020E0502060401010101" pitchFamily="34" charset="-79"/>
                <a:cs typeface="David" panose="020E0502060401010101" pitchFamily="34" charset="-79"/>
              </a:rPr>
              <a:t>השיעור יהיה ביטוי מילולי ובלתי </a:t>
            </a:r>
            <a:r>
              <a:rPr lang="he-IL" sz="1800" b="1" dirty="0" smtClean="0">
                <a:solidFill>
                  <a:schemeClr val="accent6">
                    <a:lumMod val="50000"/>
                  </a:schemeClr>
                </a:solidFill>
                <a:latin typeface="David" panose="020E0502060401010101" pitchFamily="34" charset="-79"/>
                <a:cs typeface="David" panose="020E0502060401010101" pitchFamily="34" charset="-79"/>
              </a:rPr>
              <a:t>מילולי ללמידה מתוך הנאה .</a:t>
            </a:r>
            <a:endParaRPr lang="he-IL" sz="1800" b="1" dirty="0">
              <a:solidFill>
                <a:schemeClr val="accent6">
                  <a:lumMod val="50000"/>
                </a:schemeClr>
              </a:solidFill>
              <a:latin typeface="David" panose="020E0502060401010101" pitchFamily="34" charset="-79"/>
              <a:cs typeface="David" panose="020E0502060401010101" pitchFamily="34" charset="-79"/>
            </a:endParaRPr>
          </a:p>
          <a:p>
            <a:pPr algn="r"/>
            <a:r>
              <a:rPr lang="he-IL" sz="1800" b="1" dirty="0" smtClean="0">
                <a:solidFill>
                  <a:schemeClr val="accent6">
                    <a:lumMod val="50000"/>
                  </a:schemeClr>
                </a:solidFill>
                <a:latin typeface="David" panose="020E0502060401010101" pitchFamily="34" charset="-79"/>
                <a:cs typeface="David" panose="020E0502060401010101" pitchFamily="34" charset="-79"/>
              </a:rPr>
              <a:t>התלמידים ערניים לרגשות ומחשבות של אחרים ונמנעים מפני תגובות חוסמות כגון לעג ל"טעויות" ועוד..</a:t>
            </a:r>
            <a:endParaRPr lang="he-IL" sz="1800" b="1" dirty="0">
              <a:solidFill>
                <a:schemeClr val="accent6">
                  <a:lumMod val="50000"/>
                </a:schemeClr>
              </a:solidFill>
              <a:latin typeface="David" panose="020E0502060401010101" pitchFamily="34" charset="-79"/>
              <a:cs typeface="David" panose="020E0502060401010101" pitchFamily="34" charset="-79"/>
            </a:endParaRPr>
          </a:p>
          <a:p>
            <a:pPr algn="r"/>
            <a:endParaRPr lang="he-IL" dirty="0"/>
          </a:p>
        </p:txBody>
      </p:sp>
      <p:sp>
        <p:nvSpPr>
          <p:cNvPr id="4" name="לחצן פעולה: בית 3">
            <a:hlinkClick r:id="rId2" action="ppaction://hlinksldjump" highlightClick="1"/>
          </p:cNvPr>
          <p:cNvSpPr/>
          <p:nvPr/>
        </p:nvSpPr>
        <p:spPr>
          <a:xfrm>
            <a:off x="179512" y="6129300"/>
            <a:ext cx="720080" cy="54006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216767"/>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220072" y="5157192"/>
            <a:ext cx="2808312" cy="1296144"/>
          </a:xfrm>
          <a:prstGeom prst="wedgeEllipseCallout">
            <a:avLst>
              <a:gd name="adj1" fmla="val 63074"/>
              <a:gd name="adj2" fmla="val 84312"/>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241398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74506" y="332656"/>
            <a:ext cx="7772400" cy="1470025"/>
          </a:xfrm>
        </p:spPr>
        <p:txBody>
          <a:bodyPr>
            <a:norm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המשגת והכללת הידע </a:t>
            </a:r>
            <a:r>
              <a:rPr lang="he-IL"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החדש</a:t>
            </a:r>
            <a:r>
              <a:rPr lang="en-US"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400" b="1" dirty="0"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מטה </a:t>
            </a: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קוגניציה </a:t>
            </a:r>
            <a:r>
              <a:rPr lang="he-IL" sz="32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(מורה ותלמידים)</a:t>
            </a:r>
          </a:p>
        </p:txBody>
      </p:sp>
      <p:sp>
        <p:nvSpPr>
          <p:cNvPr id="3" name="כותרת משנה 2"/>
          <p:cNvSpPr>
            <a:spLocks noGrp="1"/>
          </p:cNvSpPr>
          <p:nvPr>
            <p:ph type="subTitle" idx="1"/>
          </p:nvPr>
        </p:nvSpPr>
        <p:spPr>
          <a:xfrm>
            <a:off x="683568" y="2060848"/>
            <a:ext cx="7848872" cy="3289920"/>
          </a:xfrm>
        </p:spPr>
        <p:txBody>
          <a:bodyPr>
            <a:noAutofit/>
          </a:bodyPr>
          <a:lstStyle/>
          <a:p>
            <a:pPr algn="r"/>
            <a:r>
              <a:rPr lang="he-IL" sz="2100" b="1" dirty="0">
                <a:solidFill>
                  <a:schemeClr val="accent6">
                    <a:lumMod val="50000"/>
                  </a:schemeClr>
                </a:solidFill>
                <a:latin typeface="David" panose="020E0502060401010101" pitchFamily="34" charset="-79"/>
                <a:cs typeface="David" panose="020E0502060401010101" pitchFamily="34" charset="-79"/>
              </a:rPr>
              <a:t>במהלך השיעור יש ביטוי להכללת הידע ע"י המורה והתלמידים .</a:t>
            </a:r>
          </a:p>
          <a:p>
            <a:pPr algn="r"/>
            <a:r>
              <a:rPr lang="he-IL" sz="2100" b="1" dirty="0">
                <a:solidFill>
                  <a:schemeClr val="accent6">
                    <a:lumMod val="50000"/>
                  </a:schemeClr>
                </a:solidFill>
                <a:latin typeface="David" panose="020E0502060401010101" pitchFamily="34" charset="-79"/>
                <a:cs typeface="David" panose="020E0502060401010101" pitchFamily="34" charset="-79"/>
              </a:rPr>
              <a:t>יש ביטוי ל"חשיבת על"  על תוכן השיעור ,על מהלכו , על הפעולות והאסטרטגיות שתרמו להבנה וקידמו את הלמידה </a:t>
            </a:r>
          </a:p>
          <a:p>
            <a:pPr algn="r"/>
            <a:r>
              <a:rPr lang="he-IL" sz="2100" b="1" dirty="0" smtClean="0">
                <a:solidFill>
                  <a:schemeClr val="accent6">
                    <a:lumMod val="50000"/>
                  </a:schemeClr>
                </a:solidFill>
                <a:latin typeface="David" panose="020E0502060401010101" pitchFamily="34" charset="-79"/>
                <a:cs typeface="David" panose="020E0502060401010101" pitchFamily="34" charset="-79"/>
              </a:rPr>
              <a:t>(</a:t>
            </a:r>
            <a:r>
              <a:rPr lang="he-IL" sz="2100" b="1" dirty="0">
                <a:solidFill>
                  <a:schemeClr val="accent6">
                    <a:lumMod val="50000"/>
                  </a:schemeClr>
                </a:solidFill>
                <a:latin typeface="David" panose="020E0502060401010101" pitchFamily="34" charset="-79"/>
                <a:cs typeface="David" panose="020E0502060401010101" pitchFamily="34" charset="-79"/>
              </a:rPr>
              <a:t>מה למדנו שלא ידענו קודם? מה עשינו ? במה נעזרנו? ) </a:t>
            </a:r>
          </a:p>
          <a:p>
            <a:pPr algn="r"/>
            <a:endParaRPr lang="he-IL" sz="1900" dirty="0" smtClean="0">
              <a:solidFill>
                <a:srgbClr val="FF0000"/>
              </a:solidFill>
            </a:endParaRPr>
          </a:p>
          <a:p>
            <a:pPr algn="r"/>
            <a:endParaRPr lang="he-IL" sz="1900" dirty="0">
              <a:solidFill>
                <a:srgbClr val="FF0000"/>
              </a:solidFill>
            </a:endParaRPr>
          </a:p>
          <a:p>
            <a:pPr algn="r"/>
            <a:endParaRPr lang="he-IL" sz="1900" dirty="0" smtClean="0">
              <a:solidFill>
                <a:srgbClr val="FF0000"/>
              </a:solidFill>
            </a:endParaRPr>
          </a:p>
          <a:p>
            <a:pPr algn="r"/>
            <a:endParaRPr lang="he-IL" dirty="0" smtClean="0"/>
          </a:p>
          <a:p>
            <a:pPr algn="r"/>
            <a:r>
              <a:rPr lang="he-IL" dirty="0" smtClean="0"/>
              <a:t>  </a:t>
            </a:r>
            <a:endParaRPr lang="he-IL" dirty="0"/>
          </a:p>
        </p:txBody>
      </p:sp>
      <p:sp>
        <p:nvSpPr>
          <p:cNvPr id="4" name="לחצן פעולה: בית 3">
            <a:hlinkClick r:id="rId2" action="ppaction://hlinksldjump" highlightClick="1"/>
          </p:cNvPr>
          <p:cNvSpPr/>
          <p:nvPr/>
        </p:nvSpPr>
        <p:spPr>
          <a:xfrm>
            <a:off x="179511" y="6093296"/>
            <a:ext cx="768085" cy="576064"/>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198765"/>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436096" y="5013176"/>
            <a:ext cx="2808312" cy="1296144"/>
          </a:xfrm>
          <a:prstGeom prst="wedgeEllipseCallout">
            <a:avLst>
              <a:gd name="adj1" fmla="val 63074"/>
              <a:gd name="adj2" fmla="val 84312"/>
            </a:avLst>
          </a:prstGeom>
          <a:solidFill>
            <a:schemeClr val="accent3"/>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418316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116632"/>
            <a:ext cx="7772400" cy="1470025"/>
          </a:xfrm>
        </p:spPr>
        <p:txBody>
          <a:bodyPr>
            <a:norm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חיבור למשמעות </a:t>
            </a:r>
            <a: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ורלוונטיות של התלמידים</a:t>
            </a:r>
          </a:p>
        </p:txBody>
      </p:sp>
      <p:sp>
        <p:nvSpPr>
          <p:cNvPr id="3" name="כותרת משנה 2"/>
          <p:cNvSpPr>
            <a:spLocks noGrp="1"/>
          </p:cNvSpPr>
          <p:nvPr>
            <p:ph type="subTitle" idx="1"/>
          </p:nvPr>
        </p:nvSpPr>
        <p:spPr>
          <a:xfrm>
            <a:off x="539552" y="1556792"/>
            <a:ext cx="7880920" cy="3289920"/>
          </a:xfrm>
        </p:spPr>
        <p:txBody>
          <a:bodyPr>
            <a:noAutofit/>
          </a:bodyPr>
          <a:lstStyle/>
          <a:p>
            <a:pPr algn="r"/>
            <a:r>
              <a:rPr lang="he-IL" sz="1800" b="1" dirty="0">
                <a:solidFill>
                  <a:schemeClr val="accent6">
                    <a:lumMod val="50000"/>
                  </a:schemeClr>
                </a:solidFill>
                <a:latin typeface="David" panose="020E0502060401010101" pitchFamily="34" charset="-79"/>
                <a:cs typeface="David" panose="020E0502060401010101" pitchFamily="34" charset="-79"/>
              </a:rPr>
              <a:t>יש בשיעור ביטוי לראיית עולמו ,הווייתו ותפקודו של התלמיד כנקודת מוצא לתהליך </a:t>
            </a:r>
            <a:r>
              <a:rPr lang="he-IL" sz="1800" b="1" dirty="0" smtClean="0">
                <a:solidFill>
                  <a:schemeClr val="accent6">
                    <a:lumMod val="50000"/>
                  </a:schemeClr>
                </a:solidFill>
                <a:latin typeface="David" panose="020E0502060401010101" pitchFamily="34" charset="-79"/>
                <a:cs typeface="David" panose="020E0502060401010101" pitchFamily="34" charset="-79"/>
              </a:rPr>
              <a:t>הלימודי.</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הלמידה </a:t>
            </a:r>
            <a:r>
              <a:rPr lang="he-IL" sz="1800" b="1" dirty="0">
                <a:solidFill>
                  <a:schemeClr val="accent6">
                    <a:lumMod val="50000"/>
                  </a:schemeClr>
                </a:solidFill>
                <a:latin typeface="David" panose="020E0502060401010101" pitchFamily="34" charset="-79"/>
                <a:cs typeface="David" panose="020E0502060401010101" pitchFamily="34" charset="-79"/>
              </a:rPr>
              <a:t>הינה חווייתית ורב חושית הכוללת בתוכה התנסות במצבי חיים </a:t>
            </a:r>
            <a:r>
              <a:rPr lang="he-IL" sz="1800" b="1" dirty="0" smtClean="0">
                <a:solidFill>
                  <a:schemeClr val="accent6">
                    <a:lumMod val="50000"/>
                  </a:schemeClr>
                </a:solidFill>
                <a:latin typeface="David" panose="020E0502060401010101" pitchFamily="34" charset="-79"/>
                <a:cs typeface="David" panose="020E0502060401010101" pitchFamily="34" charset="-79"/>
              </a:rPr>
              <a:t>אותנטיים.</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r>
              <a:rPr lang="he-IL" sz="1800" b="1" dirty="0" smtClean="0">
                <a:solidFill>
                  <a:schemeClr val="accent6">
                    <a:lumMod val="50000"/>
                  </a:schemeClr>
                </a:solidFill>
                <a:latin typeface="David" panose="020E0502060401010101" pitchFamily="34" charset="-79"/>
                <a:cs typeface="David" panose="020E0502060401010101" pitchFamily="34" charset="-79"/>
              </a:rPr>
              <a:t>במהלך </a:t>
            </a:r>
            <a:r>
              <a:rPr lang="he-IL" sz="1800" b="1" dirty="0">
                <a:solidFill>
                  <a:schemeClr val="accent6">
                    <a:lumMod val="50000"/>
                  </a:schemeClr>
                </a:solidFill>
                <a:latin typeface="David" panose="020E0502060401010101" pitchFamily="34" charset="-79"/>
                <a:cs typeface="David" panose="020E0502060401010101" pitchFamily="34" charset="-79"/>
              </a:rPr>
              <a:t>השיעור התלמידים משתפים בדוגמאות קונקרטיות </a:t>
            </a:r>
            <a:r>
              <a:rPr lang="he-IL" sz="1800" b="1" dirty="0" smtClean="0">
                <a:solidFill>
                  <a:schemeClr val="accent6">
                    <a:lumMod val="50000"/>
                  </a:schemeClr>
                </a:solidFill>
                <a:latin typeface="David" panose="020E0502060401010101" pitchFamily="34" charset="-79"/>
                <a:cs typeface="David" panose="020E0502060401010101" pitchFamily="34" charset="-79"/>
              </a:rPr>
              <a:t>מחייהם.</a:t>
            </a:r>
            <a:r>
              <a:rPr lang="en-US" sz="1800" b="1" dirty="0" smtClean="0">
                <a:solidFill>
                  <a:schemeClr val="accent6">
                    <a:lumMod val="50000"/>
                  </a:schemeClr>
                </a:solidFill>
                <a:latin typeface="David" panose="020E0502060401010101" pitchFamily="34" charset="-79"/>
                <a:cs typeface="David" panose="020E0502060401010101" pitchFamily="34" charset="-79"/>
              </a:rPr>
              <a:t/>
            </a:r>
            <a:br>
              <a:rPr lang="en-US" sz="1800" b="1" dirty="0" smtClean="0">
                <a:solidFill>
                  <a:schemeClr val="accent6">
                    <a:lumMod val="50000"/>
                  </a:schemeClr>
                </a:solidFill>
                <a:latin typeface="David" panose="020E0502060401010101" pitchFamily="34" charset="-79"/>
                <a:cs typeface="David" panose="020E0502060401010101" pitchFamily="34" charset="-79"/>
              </a:rPr>
            </a:br>
            <a:endParaRPr lang="he-IL" dirty="0"/>
          </a:p>
        </p:txBody>
      </p:sp>
      <p:sp>
        <p:nvSpPr>
          <p:cNvPr id="4" name="לחצן פעולה: בית 3">
            <a:hlinkClick r:id="rId2" action="ppaction://hlinksldjump" highlightClick="1"/>
          </p:cNvPr>
          <p:cNvSpPr/>
          <p:nvPr/>
        </p:nvSpPr>
        <p:spPr>
          <a:xfrm>
            <a:off x="179512" y="6129300"/>
            <a:ext cx="720080" cy="54006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216767"/>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292080" y="5301208"/>
            <a:ext cx="2808312" cy="1296144"/>
          </a:xfrm>
          <a:prstGeom prst="wedgeEllipseCallout">
            <a:avLst>
              <a:gd name="adj1" fmla="val 70762"/>
              <a:gd name="adj2" fmla="val 48058"/>
            </a:avLst>
          </a:prstGeom>
          <a:solidFill>
            <a:schemeClr val="accent4"/>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211729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55576" y="260648"/>
            <a:ext cx="7772400" cy="1470025"/>
          </a:xfrm>
        </p:spPr>
        <p:txBody>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ניהול ושיתוף הצוות</a:t>
            </a:r>
            <a: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בתהליך הלמידה </a:t>
            </a:r>
          </a:p>
        </p:txBody>
      </p:sp>
      <p:sp>
        <p:nvSpPr>
          <p:cNvPr id="3" name="כותרת משנה 2"/>
          <p:cNvSpPr>
            <a:spLocks noGrp="1"/>
          </p:cNvSpPr>
          <p:nvPr>
            <p:ph type="subTitle" idx="1"/>
          </p:nvPr>
        </p:nvSpPr>
        <p:spPr>
          <a:xfrm>
            <a:off x="467544" y="2420888"/>
            <a:ext cx="7984976" cy="720080"/>
          </a:xfrm>
        </p:spPr>
        <p:txBody>
          <a:bodyPr/>
          <a:lstStyle/>
          <a:p>
            <a:pPr algn="r"/>
            <a:r>
              <a:rPr lang="he-IL" sz="2100" b="1" dirty="0">
                <a:solidFill>
                  <a:schemeClr val="accent6">
                    <a:lumMod val="50000"/>
                  </a:schemeClr>
                </a:solidFill>
                <a:latin typeface="David" panose="020E0502060401010101" pitchFamily="34" charset="-79"/>
                <a:cs typeface="David" panose="020E0502060401010101" pitchFamily="34" charset="-79"/>
              </a:rPr>
              <a:t>כל הצוות הנמצא עם הכתה הינו שותף פעיל בשיעור ומעודכן בתכניו ובמהלכו.</a:t>
            </a:r>
          </a:p>
          <a:p>
            <a:pPr algn="r"/>
            <a:endParaRPr lang="he-IL" sz="1800" dirty="0" smtClean="0">
              <a:solidFill>
                <a:srgbClr val="FF0000"/>
              </a:solidFill>
            </a:endParaRPr>
          </a:p>
          <a:p>
            <a:pPr algn="r"/>
            <a:endParaRPr lang="he-IL" dirty="0"/>
          </a:p>
          <a:p>
            <a:pPr algn="r"/>
            <a:endParaRPr lang="en-US" dirty="0" smtClean="0"/>
          </a:p>
          <a:p>
            <a:pPr algn="r"/>
            <a:endParaRPr lang="he-IL" dirty="0" smtClean="0"/>
          </a:p>
        </p:txBody>
      </p:sp>
      <p:sp>
        <p:nvSpPr>
          <p:cNvPr id="4" name="לחצן פעולה: בית 3">
            <a:hlinkClick r:id="rId2" action="ppaction://hlinksldjump" highlightClick="1"/>
          </p:cNvPr>
          <p:cNvSpPr/>
          <p:nvPr/>
        </p:nvSpPr>
        <p:spPr>
          <a:xfrm>
            <a:off x="179512" y="6237312"/>
            <a:ext cx="576064"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p:txBody>
          <a:bodyPr/>
          <a:lstStyle/>
          <a:p>
            <a:r>
              <a:rPr lang="he-IL" smtClean="0"/>
              <a:t>צוות פדגוגי , מדור חינוך מיוחד , מרכז פסג"ה  ירושלים - תשע"ה</a:t>
            </a:r>
            <a:endParaRPr lang="he-IL"/>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5292080" y="4653136"/>
            <a:ext cx="2808312" cy="1296144"/>
          </a:xfrm>
          <a:prstGeom prst="wedgeEllipseCallout">
            <a:avLst>
              <a:gd name="adj1" fmla="val 63074"/>
              <a:gd name="adj2" fmla="val 8431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Tree>
    <p:extLst>
      <p:ext uri="{BB962C8B-B14F-4D97-AF65-F5344CB8AC3E}">
        <p14:creationId xmlns:p14="http://schemas.microsoft.com/office/powerpoint/2010/main" val="90454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04056" y="116632"/>
            <a:ext cx="7772400" cy="1296144"/>
          </a:xfrm>
        </p:spPr>
        <p:txBody>
          <a:bodyPr>
            <a:normAutofit/>
          </a:bodyPr>
          <a:lstStyle/>
          <a:p>
            <a:pPr lvl="0" algn="r" fontAlgn="base"/>
            <a:r>
              <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סיכום שיעור בהובלת התלמידים </a:t>
            </a:r>
            <a:r>
              <a:rPr lang="en-US" b="1" dirty="0">
                <a:ln/>
                <a:latin typeface="Arial" pitchFamily="34" charset="0"/>
                <a:cs typeface="Arial" pitchFamily="34" charset="0"/>
              </a:rPr>
              <a:t/>
            </a:r>
            <a:br>
              <a:rPr lang="en-US" b="1" dirty="0">
                <a:ln/>
                <a:latin typeface="Arial" pitchFamily="34" charset="0"/>
                <a:cs typeface="Arial" pitchFamily="34" charset="0"/>
              </a:rPr>
            </a:br>
            <a:r>
              <a:rPr lang="he-IL" sz="32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(מה למדנו חדש שלא ידענו קודם)</a:t>
            </a:r>
          </a:p>
        </p:txBody>
      </p:sp>
      <p:sp>
        <p:nvSpPr>
          <p:cNvPr id="3" name="כותרת משנה 2"/>
          <p:cNvSpPr>
            <a:spLocks noGrp="1"/>
          </p:cNvSpPr>
          <p:nvPr>
            <p:ph type="subTitle" idx="1"/>
          </p:nvPr>
        </p:nvSpPr>
        <p:spPr>
          <a:xfrm>
            <a:off x="539552" y="1556791"/>
            <a:ext cx="8101408" cy="3744416"/>
          </a:xfrm>
        </p:spPr>
        <p:txBody>
          <a:bodyPr>
            <a:noAutofit/>
          </a:bodyPr>
          <a:lstStyle/>
          <a:p>
            <a:pPr algn="r"/>
            <a:r>
              <a:rPr lang="he-IL" sz="2300" b="1" dirty="0" smtClean="0">
                <a:solidFill>
                  <a:schemeClr val="accent6">
                    <a:lumMod val="50000"/>
                  </a:schemeClr>
                </a:solidFill>
                <a:latin typeface="David" panose="020E0502060401010101" pitchFamily="34" charset="-79"/>
                <a:cs typeface="David" panose="020E0502060401010101" pitchFamily="34" charset="-79"/>
              </a:rPr>
              <a:t>התלמידים </a:t>
            </a:r>
            <a:r>
              <a:rPr lang="he-IL" sz="2300" b="1" dirty="0">
                <a:solidFill>
                  <a:schemeClr val="accent6">
                    <a:lumMod val="50000"/>
                  </a:schemeClr>
                </a:solidFill>
                <a:latin typeface="David" panose="020E0502060401010101" pitchFamily="34" charset="-79"/>
                <a:cs typeface="David" panose="020E0502060401010101" pitchFamily="34" charset="-79"/>
              </a:rPr>
              <a:t>מסכמים את הלמידה שלהם </a:t>
            </a:r>
            <a:r>
              <a:rPr lang="he-IL" sz="2300" b="1" dirty="0" smtClean="0">
                <a:solidFill>
                  <a:schemeClr val="accent6">
                    <a:lumMod val="50000"/>
                  </a:schemeClr>
                </a:solidFill>
                <a:latin typeface="David" panose="020E0502060401010101" pitchFamily="34" charset="-79"/>
                <a:cs typeface="David" panose="020E0502060401010101" pitchFamily="34" charset="-79"/>
              </a:rPr>
              <a:t>ומסבירים </a:t>
            </a:r>
            <a:r>
              <a:rPr lang="he-IL" sz="2300" b="1" dirty="0">
                <a:solidFill>
                  <a:schemeClr val="accent6">
                    <a:lumMod val="50000"/>
                  </a:schemeClr>
                </a:solidFill>
                <a:latin typeface="David" panose="020E0502060401010101" pitchFamily="34" charset="-79"/>
                <a:cs typeface="David" panose="020E0502060401010101" pitchFamily="34" charset="-79"/>
              </a:rPr>
              <a:t>מה הם למדו </a:t>
            </a:r>
            <a:r>
              <a:rPr lang="he-IL" sz="2300" b="1" dirty="0" smtClean="0">
                <a:solidFill>
                  <a:schemeClr val="accent6">
                    <a:lumMod val="50000"/>
                  </a:schemeClr>
                </a:solidFill>
                <a:latin typeface="David" panose="020E0502060401010101" pitchFamily="34" charset="-79"/>
                <a:cs typeface="David" panose="020E0502060401010101" pitchFamily="34" charset="-79"/>
              </a:rPr>
              <a:t>בשיעור.</a:t>
            </a:r>
            <a:r>
              <a:rPr lang="en-US" sz="2300" b="1" dirty="0" smtClean="0">
                <a:solidFill>
                  <a:schemeClr val="accent6">
                    <a:lumMod val="50000"/>
                  </a:schemeClr>
                </a:solidFill>
                <a:latin typeface="David" panose="020E0502060401010101" pitchFamily="34" charset="-79"/>
                <a:cs typeface="David" panose="020E0502060401010101" pitchFamily="34" charset="-79"/>
              </a:rPr>
              <a:t/>
            </a:r>
            <a:br>
              <a:rPr lang="en-US" sz="2300" b="1" dirty="0" smtClean="0">
                <a:solidFill>
                  <a:schemeClr val="accent6">
                    <a:lumMod val="50000"/>
                  </a:schemeClr>
                </a:solidFill>
                <a:latin typeface="David" panose="020E0502060401010101" pitchFamily="34" charset="-79"/>
                <a:cs typeface="David" panose="020E0502060401010101" pitchFamily="34" charset="-79"/>
              </a:rPr>
            </a:br>
            <a:r>
              <a:rPr lang="he-IL" sz="2300" b="1" dirty="0" smtClean="0">
                <a:solidFill>
                  <a:schemeClr val="accent6">
                    <a:lumMod val="50000"/>
                  </a:schemeClr>
                </a:solidFill>
                <a:latin typeface="David" panose="020E0502060401010101" pitchFamily="34" charset="-79"/>
                <a:cs typeface="David" panose="020E0502060401010101" pitchFamily="34" charset="-79"/>
              </a:rPr>
              <a:t>התלמידים </a:t>
            </a:r>
            <a:r>
              <a:rPr lang="he-IL" sz="2300" b="1" dirty="0">
                <a:solidFill>
                  <a:schemeClr val="accent6">
                    <a:lumMod val="50000"/>
                  </a:schemeClr>
                </a:solidFill>
                <a:latin typeface="David" panose="020E0502060401010101" pitchFamily="34" charset="-79"/>
                <a:cs typeface="David" panose="020E0502060401010101" pitchFamily="34" charset="-79"/>
              </a:rPr>
              <a:t>משחזרים את מהלך השיעור ואת </a:t>
            </a:r>
            <a:r>
              <a:rPr lang="he-IL" sz="2300" b="1" dirty="0" smtClean="0">
                <a:solidFill>
                  <a:schemeClr val="accent6">
                    <a:lumMod val="50000"/>
                  </a:schemeClr>
                </a:solidFill>
                <a:latin typeface="David" panose="020E0502060401010101" pitchFamily="34" charset="-79"/>
                <a:cs typeface="David" panose="020E0502060401010101" pitchFamily="34" charset="-79"/>
              </a:rPr>
              <a:t>האסטרטגיות ששולבו בו.</a:t>
            </a:r>
            <a:r>
              <a:rPr lang="en-US" sz="2300" b="1" dirty="0" smtClean="0">
                <a:solidFill>
                  <a:schemeClr val="accent6">
                    <a:lumMod val="50000"/>
                  </a:schemeClr>
                </a:solidFill>
                <a:latin typeface="David" panose="020E0502060401010101" pitchFamily="34" charset="-79"/>
                <a:cs typeface="David" panose="020E0502060401010101" pitchFamily="34" charset="-79"/>
              </a:rPr>
              <a:t/>
            </a:r>
            <a:br>
              <a:rPr lang="en-US" sz="2300" b="1" dirty="0" smtClean="0">
                <a:solidFill>
                  <a:schemeClr val="accent6">
                    <a:lumMod val="50000"/>
                  </a:schemeClr>
                </a:solidFill>
                <a:latin typeface="David" panose="020E0502060401010101" pitchFamily="34" charset="-79"/>
                <a:cs typeface="David" panose="020E0502060401010101" pitchFamily="34" charset="-79"/>
              </a:rPr>
            </a:br>
            <a:r>
              <a:rPr lang="he-IL" sz="2300" b="1" dirty="0" smtClean="0">
                <a:solidFill>
                  <a:schemeClr val="accent6">
                    <a:lumMod val="50000"/>
                  </a:schemeClr>
                </a:solidFill>
                <a:latin typeface="David" panose="020E0502060401010101" pitchFamily="34" charset="-79"/>
                <a:cs typeface="David" panose="020E0502060401010101" pitchFamily="34" charset="-79"/>
              </a:rPr>
              <a:t>התלמידים לומדים לתאר את הגורמים להצלחה או אי הצלחה בשיעור , תוך הדגשת התנהגויות למידה מקדמות הנאה.</a:t>
            </a:r>
          </a:p>
          <a:p>
            <a:pPr algn="r"/>
            <a:endParaRPr lang="he-IL" sz="1500" dirty="0">
              <a:solidFill>
                <a:srgbClr val="FF0000"/>
              </a:solidFill>
            </a:endParaRPr>
          </a:p>
          <a:p>
            <a:pPr algn="r"/>
            <a:endParaRPr lang="he-IL" dirty="0" smtClean="0"/>
          </a:p>
          <a:p>
            <a:pPr algn="r"/>
            <a:endParaRPr lang="he-IL" dirty="0" smtClean="0"/>
          </a:p>
          <a:p>
            <a:endParaRPr lang="he-IL" dirty="0"/>
          </a:p>
        </p:txBody>
      </p:sp>
      <p:sp>
        <p:nvSpPr>
          <p:cNvPr id="4" name="לחצן פעולה: בית 3">
            <a:hlinkClick r:id="rId2" action="ppaction://hlinksldjump" highlightClick="1"/>
          </p:cNvPr>
          <p:cNvSpPr/>
          <p:nvPr/>
        </p:nvSpPr>
        <p:spPr>
          <a:xfrm>
            <a:off x="179512" y="6129300"/>
            <a:ext cx="720080" cy="54006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כותרת תחתונה 4"/>
          <p:cNvSpPr>
            <a:spLocks noGrp="1"/>
          </p:cNvSpPr>
          <p:nvPr>
            <p:ph type="ftr" sz="quarter" idx="11"/>
          </p:nvPr>
        </p:nvSpPr>
        <p:spPr>
          <a:xfrm>
            <a:off x="1187624" y="6216767"/>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116632"/>
            <a:ext cx="1540157" cy="1439597"/>
          </a:xfrm>
          <a:prstGeom prst="rect">
            <a:avLst/>
          </a:prstGeom>
          <a:ln>
            <a:noFill/>
          </a:ln>
          <a:effectLst>
            <a:outerShdw blurRad="292100" dist="139700" dir="2700000" algn="tl" rotWithShape="0">
              <a:srgbClr val="333333">
                <a:alpha val="65000"/>
              </a:srgbClr>
            </a:outerShdw>
          </a:effectLst>
        </p:spPr>
      </p:pic>
      <p:sp>
        <p:nvSpPr>
          <p:cNvPr id="7" name="הסבר אליפטי 6"/>
          <p:cNvSpPr/>
          <p:nvPr/>
        </p:nvSpPr>
        <p:spPr>
          <a:xfrm>
            <a:off x="4932040" y="5301208"/>
            <a:ext cx="2808312" cy="1296144"/>
          </a:xfrm>
          <a:prstGeom prst="wedgeEllipseCallout">
            <a:avLst>
              <a:gd name="adj1" fmla="val 76189"/>
              <a:gd name="adj2" fmla="val 74514"/>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b="1" dirty="0">
                <a:solidFill>
                  <a:schemeClr val="tx1">
                    <a:lumMod val="95000"/>
                    <a:lumOff val="5000"/>
                  </a:schemeClr>
                </a:solidFill>
                <a:latin typeface="David" panose="020E0502060401010101" pitchFamily="34" charset="-79"/>
                <a:cs typeface="David" panose="020E0502060401010101" pitchFamily="34" charset="-79"/>
              </a:rPr>
              <a:t>הדגשים מיוחדים לאוכלוסייה שלנו...</a:t>
            </a:r>
            <a:endParaRPr lang="he-IL" dirty="0">
              <a:solidFill>
                <a:schemeClr val="tx1">
                  <a:lumMod val="95000"/>
                  <a:lumOff val="5000"/>
                </a:schemeClr>
              </a:solidFill>
            </a:endParaRPr>
          </a:p>
        </p:txBody>
      </p:sp>
      <p:sp>
        <p:nvSpPr>
          <p:cNvPr id="8" name="מלבן 7"/>
          <p:cNvSpPr/>
          <p:nvPr/>
        </p:nvSpPr>
        <p:spPr>
          <a:xfrm>
            <a:off x="-49708" y="5354682"/>
            <a:ext cx="8172400" cy="292259"/>
          </a:xfrm>
          <a:prstGeom prst="rect">
            <a:avLst/>
          </a:prstGeom>
        </p:spPr>
        <p:txBody>
          <a:bodyPr wrap="square">
            <a:spAutoFit/>
          </a:bodyPr>
          <a:lstStyle/>
          <a:p>
            <a:pPr algn="l">
              <a:lnSpc>
                <a:spcPct val="115000"/>
              </a:lnSpc>
              <a:spcAft>
                <a:spcPts val="1000"/>
              </a:spcAft>
            </a:pPr>
            <a:r>
              <a:rPr lang="en-US" sz="1200" u="sng" dirty="0">
                <a:solidFill>
                  <a:srgbClr val="0000FF"/>
                </a:solidFill>
                <a:latin typeface="Calibri"/>
                <a:ea typeface="Calibri"/>
                <a:cs typeface="Arial"/>
                <a:hlinkClick r:id="rId4"/>
              </a:rPr>
              <a:t>http://cms.education.gov.il/EducationCMS/Units/Mazkirut_Pedagogit/OfekPedagogi/Arzaot/Yeda.htm</a:t>
            </a:r>
            <a:endParaRPr lang="en-US" sz="1200" dirty="0">
              <a:solidFill>
                <a:prstClr val="black"/>
              </a:solidFill>
              <a:latin typeface="Calibri"/>
              <a:ea typeface="Calibri"/>
              <a:cs typeface="Arial"/>
            </a:endParaRPr>
          </a:p>
        </p:txBody>
      </p:sp>
      <p:sp>
        <p:nvSpPr>
          <p:cNvPr id="9" name="TextBox 8"/>
          <p:cNvSpPr txBox="1"/>
          <p:nvPr/>
        </p:nvSpPr>
        <p:spPr>
          <a:xfrm>
            <a:off x="-36512" y="5517232"/>
            <a:ext cx="7488832" cy="276999"/>
          </a:xfrm>
          <a:prstGeom prst="rect">
            <a:avLst/>
          </a:prstGeom>
          <a:noFill/>
        </p:spPr>
        <p:txBody>
          <a:bodyPr wrap="square" rtlCol="1">
            <a:spAutoFit/>
          </a:bodyPr>
          <a:lstStyle/>
          <a:p>
            <a:pPr algn="l"/>
            <a:r>
              <a:rPr lang="he-IL" sz="1100" b="1" dirty="0" smtClean="0">
                <a:solidFill>
                  <a:prstClr val="black"/>
                </a:solidFill>
                <a:latin typeface="Calibri"/>
                <a:cs typeface="Arial"/>
              </a:rPr>
              <a:t>הרחבה: </a:t>
            </a:r>
            <a:r>
              <a:rPr lang="he-IL" sz="1050" u="sng" dirty="0">
                <a:solidFill>
                  <a:prstClr val="black"/>
                </a:solidFill>
                <a:latin typeface="Calibri"/>
                <a:cs typeface="Arial"/>
              </a:rPr>
              <a:t>ידע מטה אסטרטגי בהוראת חשיבה</a:t>
            </a:r>
            <a:r>
              <a:rPr lang="he-IL" sz="1050" dirty="0">
                <a:solidFill>
                  <a:prstClr val="black"/>
                </a:solidFill>
                <a:latin typeface="Calibri"/>
                <a:cs typeface="Arial"/>
              </a:rPr>
              <a:t>, דר' עדי בן </a:t>
            </a:r>
            <a:r>
              <a:rPr lang="he-IL" sz="1050" dirty="0" smtClean="0">
                <a:solidFill>
                  <a:prstClr val="black"/>
                </a:solidFill>
                <a:latin typeface="Calibri"/>
                <a:cs typeface="Arial"/>
              </a:rPr>
              <a:t>דוד, הרצאה </a:t>
            </a:r>
            <a:r>
              <a:rPr lang="he-IL" sz="1050" dirty="0">
                <a:solidFill>
                  <a:prstClr val="black"/>
                </a:solidFill>
                <a:latin typeface="Calibri"/>
                <a:cs typeface="Arial"/>
              </a:rPr>
              <a:t>מקו</a:t>
            </a:r>
            <a:r>
              <a:rPr lang="he-IL" sz="1200" dirty="0">
                <a:solidFill>
                  <a:prstClr val="black"/>
                </a:solidFill>
                <a:latin typeface="Calibri"/>
                <a:cs typeface="Arial"/>
              </a:rPr>
              <a:t>ונת</a:t>
            </a:r>
            <a:r>
              <a:rPr lang="he-IL" sz="1200" dirty="0" smtClean="0">
                <a:solidFill>
                  <a:prstClr val="black"/>
                </a:solidFill>
                <a:latin typeface="Calibri"/>
                <a:cs typeface="Arial"/>
              </a:rPr>
              <a:t> </a:t>
            </a:r>
            <a:endParaRPr lang="he-IL" sz="1200" dirty="0">
              <a:solidFill>
                <a:prstClr val="black"/>
              </a:solidFill>
              <a:latin typeface="Calibri"/>
              <a:cs typeface="Arial"/>
            </a:endParaRPr>
          </a:p>
        </p:txBody>
      </p:sp>
    </p:spTree>
    <p:extLst>
      <p:ext uri="{BB962C8B-B14F-4D97-AF65-F5344CB8AC3E}">
        <p14:creationId xmlns:p14="http://schemas.microsoft.com/office/powerpoint/2010/main" val="237199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כותרת תחתונה 3"/>
          <p:cNvSpPr>
            <a:spLocks noGrp="1"/>
          </p:cNvSpPr>
          <p:nvPr>
            <p:ph type="ftr" sz="quarter" idx="11"/>
          </p:nvPr>
        </p:nvSpPr>
        <p:spPr>
          <a:xfrm>
            <a:off x="179512" y="6309320"/>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graphicFrame>
        <p:nvGraphicFramePr>
          <p:cNvPr id="5" name="דיאגרמה 4"/>
          <p:cNvGraphicFramePr/>
          <p:nvPr>
            <p:extLst>
              <p:ext uri="{D42A27DB-BD31-4B8C-83A1-F6EECF244321}">
                <p14:modId xmlns:p14="http://schemas.microsoft.com/office/powerpoint/2010/main" val="1579213442"/>
              </p:ext>
            </p:extLst>
          </p:nvPr>
        </p:nvGraphicFramePr>
        <p:xfrm>
          <a:off x="323528" y="332656"/>
          <a:ext cx="856895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208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לבן 10"/>
          <p:cNvSpPr>
            <a:spLocks noChangeArrowheads="1"/>
          </p:cNvSpPr>
          <p:nvPr/>
        </p:nvSpPr>
        <p:spPr bwMode="auto">
          <a:xfrm>
            <a:off x="3740150" y="227647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he-IL" altLang="he-IL" b="1">
              <a:solidFill>
                <a:srgbClr val="376092"/>
              </a:solidFill>
            </a:endParaRPr>
          </a:p>
        </p:txBody>
      </p:sp>
      <p:grpSp>
        <p:nvGrpSpPr>
          <p:cNvPr id="4099" name="קבוצה 5"/>
          <p:cNvGrpSpPr>
            <a:grpSpLocks/>
          </p:cNvGrpSpPr>
          <p:nvPr/>
        </p:nvGrpSpPr>
        <p:grpSpPr bwMode="auto">
          <a:xfrm>
            <a:off x="34925" y="1196752"/>
            <a:ext cx="8788400" cy="5245100"/>
            <a:chOff x="334004" y="1966621"/>
            <a:chExt cx="8285336" cy="4276087"/>
          </a:xfrm>
        </p:grpSpPr>
        <p:sp>
          <p:nvSpPr>
            <p:cNvPr id="30" name="מלבן 29"/>
            <p:cNvSpPr/>
            <p:nvPr/>
          </p:nvSpPr>
          <p:spPr>
            <a:xfrm>
              <a:off x="384889" y="4898018"/>
              <a:ext cx="4084300" cy="1329159"/>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חושי-תנועתי </a:t>
              </a:r>
              <a:endParaRPr lang="en-US"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למידה באופן רב חושי ותנועתי</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לנהל אורח חיים </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בריא, להשתמש בשפת הגוף בצורה מושכלת ומודעת כדי להביע רעיונות ורגשות, לממש יצירתיות ולתת ביטוי לאופניות למידה באופן רב חושי ותנועתי </a:t>
              </a:r>
              <a:endParaRPr lang="en-US" sz="1600" dirty="0">
                <a:solidFill>
                  <a:srgbClr val="4F81BD">
                    <a:lumMod val="75000"/>
                  </a:srgbClr>
                </a:solidFill>
                <a:latin typeface="David" panose="020E0502060401010101" pitchFamily="34" charset="-79"/>
                <a:cs typeface="David" panose="020E0502060401010101" pitchFamily="34" charset="-79"/>
              </a:endParaRPr>
            </a:p>
          </p:txBody>
        </p:sp>
        <p:sp>
          <p:nvSpPr>
            <p:cNvPr id="2" name="מלבן 1"/>
            <p:cNvSpPr/>
            <p:nvPr/>
          </p:nvSpPr>
          <p:spPr>
            <a:xfrm>
              <a:off x="4695180" y="1966621"/>
              <a:ext cx="3909194" cy="1129849"/>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קוגניטיבי </a:t>
              </a: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הבנה ויישום, חשיבה ביקורתית, חשיבה יצירתית</a:t>
              </a:r>
              <a:endParaRPr lang="en-US"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לבצע מגוון תפקודי למידה וחשיבה מרמת הזיהוי והזיכרון ועד לרמות של יישום, ניתוח סינתזה והערכה.</a:t>
              </a:r>
            </a:p>
          </p:txBody>
        </p:sp>
        <p:sp>
          <p:nvSpPr>
            <p:cNvPr id="3" name="מלבן 2"/>
            <p:cNvSpPr/>
            <p:nvPr/>
          </p:nvSpPr>
          <p:spPr>
            <a:xfrm>
              <a:off x="334004" y="1966621"/>
              <a:ext cx="4106749" cy="1129849"/>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מטה קוגניטיבי</a:t>
              </a:r>
              <a:endParaRPr lang="en-US"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חשיבה על חשיבה</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לחשוב על חשיבתו ולנווט את למידתו באמצעות חשיבה על משמעות הידע, על התהליכים ועל האסטרטגיות בהן משתמש הלומד. </a:t>
              </a:r>
              <a:endParaRPr lang="en-US" sz="1600" dirty="0">
                <a:solidFill>
                  <a:srgbClr val="4F81BD">
                    <a:lumMod val="75000"/>
                  </a:srgbClr>
                </a:solidFill>
                <a:latin typeface="David" panose="020E0502060401010101" pitchFamily="34" charset="-79"/>
                <a:cs typeface="David" panose="020E0502060401010101" pitchFamily="34" charset="-79"/>
              </a:endParaRPr>
            </a:p>
          </p:txBody>
        </p:sp>
        <p:sp>
          <p:nvSpPr>
            <p:cNvPr id="5" name="מלבן 4"/>
            <p:cNvSpPr/>
            <p:nvPr/>
          </p:nvSpPr>
          <p:spPr>
            <a:xfrm>
              <a:off x="4725112" y="4912255"/>
              <a:ext cx="3879261" cy="1330453"/>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הכוונה עצמית בלמידה וניהולה </a:t>
              </a:r>
              <a:endParaRPr lang="en-US"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קביעת מטרות, יעדים, דרכי פעולה</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לבחור את מטרות למידתו, להגדירן, לתכנן את תהליך הלמידה תוך ביסוסו על תהליכי חשיבה לצד מוטיבציה פנימית והתאמת האסטרטגיות למטרות הלמידה.  </a:t>
              </a:r>
              <a:endParaRPr lang="en-US" sz="1600" dirty="0">
                <a:solidFill>
                  <a:srgbClr val="4F81BD">
                    <a:lumMod val="75000"/>
                  </a:srgbClr>
                </a:solidFill>
                <a:latin typeface="David" panose="020E0502060401010101" pitchFamily="34" charset="-79"/>
                <a:cs typeface="David" panose="020E0502060401010101" pitchFamily="34" charset="-79"/>
              </a:endParaRPr>
            </a:p>
          </p:txBody>
        </p:sp>
        <p:sp>
          <p:nvSpPr>
            <p:cNvPr id="20" name="מלבן 19"/>
            <p:cNvSpPr/>
            <p:nvPr/>
          </p:nvSpPr>
          <p:spPr>
            <a:xfrm>
              <a:off x="357950" y="3328135"/>
              <a:ext cx="4082803" cy="1329159"/>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תוך-אישי </a:t>
              </a: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מוטיבציה, מסוגלות עצמית</a:t>
              </a:r>
              <a:endParaRPr lang="en-US"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להכיר את עצמו, </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לחוש תחושות מסוגלות עצמית, לווסת </a:t>
              </a: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התנהגויות ורגשות ולפעול מתוך מודעות גבוהה לנקודות החוזק והתורפה בתפקודו. </a:t>
              </a:r>
              <a:endParaRPr lang="en-US" sz="1600" dirty="0">
                <a:solidFill>
                  <a:srgbClr val="4F81BD">
                    <a:lumMod val="75000"/>
                  </a:srgbClr>
                </a:solidFill>
                <a:latin typeface="David" panose="020E0502060401010101" pitchFamily="34" charset="-79"/>
                <a:cs typeface="David" panose="020E0502060401010101" pitchFamily="34" charset="-79"/>
              </a:endParaRPr>
            </a:p>
          </p:txBody>
        </p:sp>
        <p:sp>
          <p:nvSpPr>
            <p:cNvPr id="27" name="מלבן 26"/>
            <p:cNvSpPr/>
            <p:nvPr/>
          </p:nvSpPr>
          <p:spPr>
            <a:xfrm>
              <a:off x="4710146" y="3328135"/>
              <a:ext cx="3909194" cy="1329159"/>
            </a:xfrm>
            <a:prstGeom prst="rect">
              <a:avLst/>
            </a:prstGeom>
            <a:solidFill>
              <a:srgbClr val="F0F5FA"/>
            </a:solidFill>
            <a:ln>
              <a:solidFill>
                <a:schemeClr val="accent1"/>
              </a:solidFill>
            </a:ln>
          </p:spPr>
          <p:txBody>
            <a:bodyPr>
              <a:spAutoFit/>
            </a:bodyPr>
            <a:lstStyle/>
            <a:p>
              <a:pPr fontAlgn="auto">
                <a:spcBef>
                  <a:spcPts val="0"/>
                </a:spcBef>
                <a:spcAft>
                  <a:spcPts val="0"/>
                </a:spcAft>
                <a:defRPr/>
              </a:pPr>
              <a:r>
                <a:rPr lang="he-IL" sz="20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תפקוד בין-אישי </a:t>
              </a:r>
            </a:p>
            <a:p>
              <a:pPr fontAlgn="auto">
                <a:spcBef>
                  <a:spcPts val="0"/>
                </a:spcBef>
                <a:spcAft>
                  <a:spcPts val="0"/>
                </a:spcAft>
                <a:defRPr/>
              </a:pPr>
              <a:r>
                <a:rPr lang="he-IL"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בצוות, ניהול שיח, מעורבות חברתית</a:t>
              </a:r>
              <a:endParaRPr lang="en-US" sz="1600" b="1" dirty="0">
                <a:solidFill>
                  <a:srgbClr val="1F497D"/>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fontAlgn="auto">
                <a:spcBef>
                  <a:spcPts val="0"/>
                </a:spcBef>
                <a:spcAft>
                  <a:spcPts val="0"/>
                </a:spcAft>
                <a:defRPr/>
              </a:pPr>
              <a:r>
                <a:rPr lang="he-IL" sz="1600" dirty="0">
                  <a:solidFill>
                    <a:srgbClr val="4F81BD">
                      <a:lumMod val="75000"/>
                    </a:srgbClr>
                  </a:solidFill>
                  <a:latin typeface="David" panose="020E0502060401010101" pitchFamily="34" charset="-79"/>
                  <a:cs typeface="David" panose="020E0502060401010101" pitchFamily="34" charset="-79"/>
                </a:rPr>
                <a:t>מתייחס ליכולת של הלומד לנהל תקשורת בין-אישית המכבדת את האחר והמעניקה לו יחס רגיש, סובלני ומתחשב לצד עבודת צוות המתחשבת באחר והמחויבות לקידום יעדים ותוצאות משותפות.</a:t>
              </a:r>
              <a:r>
                <a:rPr lang="he-IL" sz="1600" b="1" dirty="0">
                  <a:solidFill>
                    <a:srgbClr val="4F81BD">
                      <a:lumMod val="75000"/>
                    </a:srgbClr>
                  </a:solidFill>
                  <a:latin typeface="David" panose="020E0502060401010101" pitchFamily="34" charset="-79"/>
                  <a:cs typeface="David" panose="020E0502060401010101" pitchFamily="34" charset="-79"/>
                </a:rPr>
                <a:t> </a:t>
              </a:r>
              <a:endParaRPr lang="en-US" sz="1600" dirty="0">
                <a:solidFill>
                  <a:srgbClr val="4F81BD">
                    <a:lumMod val="75000"/>
                  </a:srgbClr>
                </a:solidFill>
                <a:latin typeface="David" panose="020E0502060401010101" pitchFamily="34" charset="-79"/>
                <a:cs typeface="David" panose="020E0502060401010101" pitchFamily="34" charset="-79"/>
              </a:endParaRPr>
            </a:p>
          </p:txBody>
        </p:sp>
      </p:grpSp>
      <p:sp>
        <p:nvSpPr>
          <p:cNvPr id="23" name="מלבן 22"/>
          <p:cNvSpPr/>
          <p:nvPr/>
        </p:nvSpPr>
        <p:spPr>
          <a:xfrm>
            <a:off x="2699792" y="620688"/>
            <a:ext cx="3045371" cy="522287"/>
          </a:xfrm>
          <a:prstGeom prst="rect">
            <a:avLst/>
          </a:prstGeom>
        </p:spPr>
        <p:txBody>
          <a:bodyPr wrap="square">
            <a:spAutoFit/>
          </a:bodyPr>
          <a:lstStyle/>
          <a:p>
            <a:pPr algn="ctr" fontAlgn="auto">
              <a:spcBef>
                <a:spcPts val="0"/>
              </a:spcBef>
              <a:spcAft>
                <a:spcPts val="0"/>
              </a:spcAft>
              <a:defRPr/>
            </a:pPr>
            <a:r>
              <a:rPr lang="he-IL" sz="2800" b="1" dirty="0">
                <a:solidFill>
                  <a:srgbClr val="ED9F13"/>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תפקודי לומד</a:t>
            </a:r>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1113"/>
            <a:ext cx="91201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1661" y="6453336"/>
            <a:ext cx="2124075" cy="400110"/>
          </a:xfrm>
          <a:prstGeom prst="rect">
            <a:avLst/>
          </a:prstGeom>
          <a:solidFill>
            <a:schemeClr val="accent3"/>
          </a:solidFill>
        </p:spPr>
        <p:txBody>
          <a:bodyPr wrap="square" rtlCol="1">
            <a:spAutoFit/>
          </a:bodyPr>
          <a:lstStyle/>
          <a:p>
            <a:pPr algn="ctr" fontAlgn="auto">
              <a:spcBef>
                <a:spcPts val="0"/>
              </a:spcBef>
              <a:spcAft>
                <a:spcPts val="0"/>
              </a:spcAft>
              <a:defRPr/>
            </a:pPr>
            <a:r>
              <a:rPr lang="he-IL" sz="2000" b="1" dirty="0">
                <a:solidFill>
                  <a:srgbClr val="002060"/>
                </a:solidFill>
                <a:latin typeface="David" panose="020E0502060401010101" pitchFamily="34" charset="-79"/>
                <a:cs typeface="David" panose="020E0502060401010101" pitchFamily="34" charset="-79"/>
              </a:rPr>
              <a:t>הוראה משמעותית</a:t>
            </a:r>
            <a:endParaRPr lang="he-IL" sz="2000" b="1" dirty="0">
              <a:solidFill>
                <a:srgbClr val="00206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1445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400" b="1" dirty="0" err="1" smtClean="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בבליוגרפיה</a:t>
            </a:r>
            <a:endParaRPr lang="he-IL" sz="4400" b="1" dirty="0">
              <a:solidFill>
                <a:srgbClr val="7030A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755576" y="1807361"/>
            <a:ext cx="7776863" cy="4051437"/>
          </a:xfrm>
        </p:spPr>
        <p:txBody>
          <a:bodyPr>
            <a:normAutofit/>
          </a:bodyPr>
          <a:lstStyle/>
          <a:p>
            <a:pPr>
              <a:buFont typeface="Arial" panose="020B0604020202020204" pitchFamily="34" charset="0"/>
              <a:buChar char="•"/>
            </a:pPr>
            <a:r>
              <a:rPr lang="he-IL" sz="2400" b="1" dirty="0" smtClean="0">
                <a:solidFill>
                  <a:srgbClr val="7030A0"/>
                </a:solidFill>
                <a:latin typeface="David" panose="020E0502060401010101" pitchFamily="34" charset="-79"/>
                <a:cs typeface="David" panose="020E0502060401010101" pitchFamily="34" charset="-79"/>
              </a:rPr>
              <a:t>כלי להערכת מורים</a:t>
            </a:r>
            <a:r>
              <a:rPr lang="he-IL" sz="2400" dirty="0" smtClean="0">
                <a:solidFill>
                  <a:srgbClr val="7030A0"/>
                </a:solidFill>
                <a:latin typeface="David" panose="020E0502060401010101" pitchFamily="34" charset="-79"/>
                <a:cs typeface="David" panose="020E0502060401010101" pitchFamily="34" charset="-79"/>
              </a:rPr>
              <a:t>/ </a:t>
            </a:r>
            <a:r>
              <a:rPr lang="he-IL" sz="2400" dirty="0" err="1" smtClean="0">
                <a:solidFill>
                  <a:srgbClr val="7030A0"/>
                </a:solidFill>
                <a:latin typeface="David" panose="020E0502060401010101" pitchFamily="34" charset="-79"/>
                <a:cs typeface="David" panose="020E0502060401010101" pitchFamily="34" charset="-79"/>
              </a:rPr>
              <a:t>ראמ"ה</a:t>
            </a:r>
            <a:r>
              <a:rPr lang="he-IL" sz="2400" dirty="0" smtClean="0">
                <a:solidFill>
                  <a:srgbClr val="7030A0"/>
                </a:solidFill>
                <a:latin typeface="David" panose="020E0502060401010101" pitchFamily="34" charset="-79"/>
                <a:cs typeface="David" panose="020E0502060401010101" pitchFamily="34" charset="-79"/>
              </a:rPr>
              <a:t> , </a:t>
            </a:r>
            <a:r>
              <a:rPr lang="he-IL" sz="2400" dirty="0" err="1" smtClean="0">
                <a:solidFill>
                  <a:srgbClr val="7030A0"/>
                </a:solidFill>
                <a:latin typeface="David" panose="020E0502060401010101" pitchFamily="34" charset="-79"/>
                <a:cs typeface="David" panose="020E0502060401010101" pitchFamily="34" charset="-79"/>
              </a:rPr>
              <a:t>משרה"ח</a:t>
            </a:r>
            <a:r>
              <a:rPr lang="he-IL" sz="2400" dirty="0" smtClean="0">
                <a:solidFill>
                  <a:srgbClr val="7030A0"/>
                </a:solidFill>
                <a:latin typeface="David" panose="020E0502060401010101" pitchFamily="34" charset="-79"/>
                <a:cs typeface="David" panose="020E0502060401010101" pitchFamily="34" charset="-79"/>
              </a:rPr>
              <a:t> (2011)</a:t>
            </a:r>
          </a:p>
          <a:p>
            <a:pPr>
              <a:buFont typeface="Arial" panose="020B0604020202020204" pitchFamily="34" charset="0"/>
              <a:buChar char="•"/>
            </a:pPr>
            <a:r>
              <a:rPr lang="he-IL" sz="2400" b="1" dirty="0" smtClean="0">
                <a:solidFill>
                  <a:srgbClr val="7030A0"/>
                </a:solidFill>
                <a:latin typeface="David" panose="020E0502060401010101" pitchFamily="34" charset="-79"/>
                <a:cs typeface="David" panose="020E0502060401010101" pitchFamily="34" charset="-79"/>
              </a:rPr>
              <a:t>הוראה </a:t>
            </a:r>
            <a:r>
              <a:rPr lang="he-IL" sz="2400" b="1" dirty="0" err="1" smtClean="0">
                <a:solidFill>
                  <a:srgbClr val="7030A0"/>
                </a:solidFill>
                <a:latin typeface="David" panose="020E0502060401010101" pitchFamily="34" charset="-79"/>
                <a:cs typeface="David" panose="020E0502060401010101" pitchFamily="34" charset="-79"/>
              </a:rPr>
              <a:t>בשיא"ה</a:t>
            </a:r>
            <a:r>
              <a:rPr lang="he-IL" sz="2400" b="1" dirty="0" smtClean="0">
                <a:solidFill>
                  <a:srgbClr val="7030A0"/>
                </a:solidFill>
                <a:latin typeface="David" panose="020E0502060401010101" pitchFamily="34" charset="-79"/>
                <a:cs typeface="David" panose="020E0502060401010101" pitchFamily="34" charset="-79"/>
              </a:rPr>
              <a:t> - </a:t>
            </a:r>
            <a:r>
              <a:rPr lang="he-IL" sz="2400" dirty="0" smtClean="0">
                <a:solidFill>
                  <a:srgbClr val="7030A0"/>
                </a:solidFill>
                <a:latin typeface="David" panose="020E0502060401010101" pitchFamily="34" charset="-79"/>
                <a:cs typeface="David" panose="020E0502060401010101" pitchFamily="34" charset="-79"/>
              </a:rPr>
              <a:t>שגרות, הבניית ידע, אקלים, הערכה-כלי לניתוח תצפית וקביעת יעדים, מתוך: </a:t>
            </a:r>
            <a:r>
              <a:rPr lang="he-IL" sz="2400" dirty="0" err="1" smtClean="0">
                <a:solidFill>
                  <a:srgbClr val="7030A0"/>
                </a:solidFill>
                <a:latin typeface="David" panose="020E0502060401010101" pitchFamily="34" charset="-79"/>
                <a:cs typeface="David" panose="020E0502060401010101" pitchFamily="34" charset="-79"/>
              </a:rPr>
              <a:t>בירינבאום</a:t>
            </a:r>
            <a:r>
              <a:rPr lang="he-IL" sz="2400" dirty="0" smtClean="0">
                <a:solidFill>
                  <a:srgbClr val="7030A0"/>
                </a:solidFill>
                <a:latin typeface="David" panose="020E0502060401010101" pitchFamily="34" charset="-79"/>
                <a:cs typeface="David" panose="020E0502060401010101" pitchFamily="34" charset="-79"/>
              </a:rPr>
              <a:t> מ., יועד צ, ש' וקימרון (2004) "</a:t>
            </a:r>
            <a:r>
              <a:rPr lang="he-IL" sz="2400" dirty="0" err="1" smtClean="0">
                <a:solidFill>
                  <a:srgbClr val="7030A0"/>
                </a:solidFill>
                <a:latin typeface="David" panose="020E0502060401010101" pitchFamily="34" charset="-79"/>
                <a:cs typeface="David" panose="020E0502060401010101" pitchFamily="34" charset="-79"/>
              </a:rPr>
              <a:t>בהבנייה</a:t>
            </a:r>
            <a:r>
              <a:rPr lang="he-IL" sz="2400" dirty="0" smtClean="0">
                <a:solidFill>
                  <a:srgbClr val="7030A0"/>
                </a:solidFill>
                <a:latin typeface="David" panose="020E0502060401010101" pitchFamily="34" charset="-79"/>
                <a:cs typeface="David" panose="020E0502060401010101" pitchFamily="34" charset="-79"/>
              </a:rPr>
              <a:t> מתמדת – סביבה לפיתוח מקצועי של מורים, </a:t>
            </a:r>
            <a:r>
              <a:rPr lang="he-IL" sz="2400" dirty="0" err="1" smtClean="0">
                <a:solidFill>
                  <a:srgbClr val="7030A0"/>
                </a:solidFill>
                <a:latin typeface="David" panose="020E0502060401010101" pitchFamily="34" charset="-79"/>
                <a:cs typeface="David" panose="020E0502060401010101" pitchFamily="34" charset="-79"/>
              </a:rPr>
              <a:t>משרה"ח</a:t>
            </a:r>
            <a:r>
              <a:rPr lang="he-IL" sz="2400" dirty="0" smtClean="0">
                <a:solidFill>
                  <a:srgbClr val="7030A0"/>
                </a:solidFill>
                <a:latin typeface="David" panose="020E0502060401010101" pitchFamily="34" charset="-79"/>
                <a:cs typeface="David" panose="020E0502060401010101" pitchFamily="34" charset="-79"/>
              </a:rPr>
              <a:t>. </a:t>
            </a:r>
          </a:p>
          <a:p>
            <a:pPr>
              <a:buFont typeface="Arial" panose="020B0604020202020204" pitchFamily="34" charset="0"/>
              <a:buChar char="•"/>
            </a:pPr>
            <a:r>
              <a:rPr lang="he-IL" sz="2400" b="1" dirty="0" smtClean="0">
                <a:solidFill>
                  <a:srgbClr val="7030A0"/>
                </a:solidFill>
                <a:latin typeface="David" panose="020E0502060401010101" pitchFamily="34" charset="-79"/>
                <a:cs typeface="David" panose="020E0502060401010101" pitchFamily="34" charset="-79"/>
              </a:rPr>
              <a:t>תכנית הוראה להטמעת יעדי החינוך הלשוני בכיתות ה'-ו' </a:t>
            </a:r>
            <a:r>
              <a:rPr lang="he-IL" sz="2400" dirty="0" smtClean="0">
                <a:solidFill>
                  <a:srgbClr val="7030A0"/>
                </a:solidFill>
                <a:latin typeface="David" panose="020E0502060401010101" pitchFamily="34" charset="-79"/>
                <a:cs typeface="David" panose="020E0502060401010101" pitchFamily="34" charset="-79"/>
              </a:rPr>
              <a:t>(תשע"ג) - היבטים להתבוננות אפשרית בשעורי עברית בבית הספר היסודי , אתי </a:t>
            </a:r>
            <a:r>
              <a:rPr lang="he-IL" sz="2400" dirty="0" err="1" smtClean="0">
                <a:solidFill>
                  <a:srgbClr val="7030A0"/>
                </a:solidFill>
                <a:latin typeface="David" panose="020E0502060401010101" pitchFamily="34" charset="-79"/>
                <a:cs typeface="David" panose="020E0502060401010101" pitchFamily="34" charset="-79"/>
              </a:rPr>
              <a:t>בוקשפן</a:t>
            </a:r>
            <a:r>
              <a:rPr lang="he-IL" sz="2400" dirty="0" smtClean="0">
                <a:solidFill>
                  <a:srgbClr val="7030A0"/>
                </a:solidFill>
                <a:latin typeface="David" panose="020E0502060401010101" pitchFamily="34" charset="-79"/>
                <a:cs typeface="David" panose="020E0502060401010101" pitchFamily="34" charset="-79"/>
              </a:rPr>
              <a:t> מנהלת המחלקה למיומנויות יסוד באגף לחינוך יסודי וצוות המחלקה.</a:t>
            </a:r>
            <a:endParaRPr lang="he-IL" sz="2400" dirty="0">
              <a:solidFill>
                <a:srgbClr val="7030A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a:xfrm>
            <a:off x="611560" y="6165304"/>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spTree>
    <p:extLst>
      <p:ext uri="{BB962C8B-B14F-4D97-AF65-F5344CB8AC3E}">
        <p14:creationId xmlns:p14="http://schemas.microsoft.com/office/powerpoint/2010/main" val="4019922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13908">
            <a:off x="540028" y="921633"/>
            <a:ext cx="5197570" cy="3611810"/>
          </a:xfrm>
          <a:prstGeom prst="rect">
            <a:avLst/>
          </a:prstGeom>
          <a:ln>
            <a:noFill/>
          </a:ln>
          <a:effectLst>
            <a:outerShdw blurRad="292100" dist="139700" dir="2700000" algn="tl" rotWithShape="0">
              <a:srgbClr val="333333">
                <a:alpha val="65000"/>
              </a:srgbClr>
            </a:outerShdw>
          </a:effectLst>
        </p:spPr>
      </p:pic>
      <p:pic>
        <p:nvPicPr>
          <p:cNvPr id="3" name="תמונה 2"/>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rot="364428">
            <a:off x="4307073" y="3146847"/>
            <a:ext cx="4354014" cy="300875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069722" y="4005064"/>
            <a:ext cx="1872208" cy="369332"/>
          </a:xfrm>
          <a:prstGeom prst="rect">
            <a:avLst/>
          </a:prstGeom>
          <a:noFill/>
        </p:spPr>
        <p:txBody>
          <a:bodyPr wrap="square" rtlCol="1">
            <a:spAutoFit/>
          </a:bodyPr>
          <a:lstStyle/>
          <a:p>
            <a:r>
              <a:rPr lang="he-IL" b="1" dirty="0" smtClean="0">
                <a:solidFill>
                  <a:schemeClr val="bg1"/>
                </a:solidFill>
                <a:latin typeface="David" panose="020E0502060401010101" pitchFamily="34" charset="-79"/>
                <a:cs typeface="David" panose="020E0502060401010101" pitchFamily="34" charset="-79"/>
              </a:rPr>
              <a:t>בי"ס יהודי בצרפת</a:t>
            </a:r>
            <a:endParaRPr lang="he-IL" b="1" dirty="0">
              <a:solidFill>
                <a:schemeClr val="bg1"/>
              </a:solidFill>
              <a:latin typeface="David" panose="020E0502060401010101" pitchFamily="34" charset="-79"/>
              <a:cs typeface="David" panose="020E0502060401010101" pitchFamily="34" charset="-79"/>
            </a:endParaRPr>
          </a:p>
        </p:txBody>
      </p:sp>
      <p:sp>
        <p:nvSpPr>
          <p:cNvPr id="5" name="מציין מיקום של כותרת תחתונה 4"/>
          <p:cNvSpPr>
            <a:spLocks noGrp="1"/>
          </p:cNvSpPr>
          <p:nvPr>
            <p:ph type="ftr" sz="quarter" idx="11"/>
          </p:nvPr>
        </p:nvSpPr>
        <p:spPr>
          <a:xfrm>
            <a:off x="398905" y="6377502"/>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sp>
        <p:nvSpPr>
          <p:cNvPr id="6" name="Rectangle 3"/>
          <p:cNvSpPr>
            <a:spLocks noChangeArrowheads="1"/>
          </p:cNvSpPr>
          <p:nvPr/>
        </p:nvSpPr>
        <p:spPr bwMode="auto">
          <a:xfrm>
            <a:off x="-36511" y="116631"/>
            <a:ext cx="27574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he-IL" sz="2800" b="1"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בית</a:t>
            </a:r>
            <a:r>
              <a:rPr lang="he-IL" sz="2800" b="1" dirty="0" smtClean="0">
                <a:solidFill>
                  <a:srgbClr val="333399"/>
                </a:solidFill>
                <a:effectLst>
                  <a:outerShdw blurRad="38100" dist="38100" dir="2700000" algn="tl">
                    <a:srgbClr val="000000"/>
                  </a:outerShdw>
                </a:effectLst>
                <a:latin typeface="David" panose="020E0502060401010101" pitchFamily="34" charset="-79"/>
                <a:cs typeface="David" panose="020E0502060401010101" pitchFamily="34" charset="-79"/>
              </a:rPr>
              <a:t> </a:t>
            </a:r>
            <a:r>
              <a:rPr lang="he-IL" sz="2800" b="1"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ספר של פעם...</a:t>
            </a:r>
          </a:p>
        </p:txBody>
      </p:sp>
      <p:sp>
        <p:nvSpPr>
          <p:cNvPr id="7" name="TextBox 6"/>
          <p:cNvSpPr txBox="1"/>
          <p:nvPr/>
        </p:nvSpPr>
        <p:spPr>
          <a:xfrm>
            <a:off x="1601670" y="4807495"/>
            <a:ext cx="1404156" cy="246221"/>
          </a:xfrm>
          <a:prstGeom prst="rect">
            <a:avLst/>
          </a:prstGeom>
          <a:noFill/>
        </p:spPr>
        <p:txBody>
          <a:bodyPr wrap="square" rtlCol="1">
            <a:spAutoFit/>
          </a:bodyPr>
          <a:lstStyle/>
          <a:p>
            <a:r>
              <a:rPr lang="he-IL" sz="1000" dirty="0" smtClean="0">
                <a:latin typeface="Arial" panose="020B0604020202020204" pitchFamily="34" charset="0"/>
                <a:cs typeface="Arial" panose="020B0604020202020204" pitchFamily="34" charset="0"/>
              </a:rPr>
              <a:t>באדיבות מרים וייל</a:t>
            </a:r>
            <a:endParaRPr lang="he-IL" sz="1000" dirty="0">
              <a:latin typeface="Arial" panose="020B0604020202020204" pitchFamily="34" charset="0"/>
              <a:cs typeface="Arial" panose="020B0604020202020204" pitchFamily="34" charset="0"/>
            </a:endParaRPr>
          </a:p>
        </p:txBody>
      </p:sp>
      <p:sp>
        <p:nvSpPr>
          <p:cNvPr id="8" name="TextBox 7"/>
          <p:cNvSpPr txBox="1"/>
          <p:nvPr/>
        </p:nvSpPr>
        <p:spPr>
          <a:xfrm>
            <a:off x="5079924" y="6254391"/>
            <a:ext cx="1404156" cy="246221"/>
          </a:xfrm>
          <a:prstGeom prst="rect">
            <a:avLst/>
          </a:prstGeom>
          <a:noFill/>
        </p:spPr>
        <p:txBody>
          <a:bodyPr wrap="square" rtlCol="1">
            <a:spAutoFit/>
          </a:bodyPr>
          <a:lstStyle/>
          <a:p>
            <a:r>
              <a:rPr lang="he-IL" sz="1000" dirty="0" smtClean="0">
                <a:latin typeface="Arial" panose="020B0604020202020204" pitchFamily="34" charset="0"/>
                <a:cs typeface="Arial" panose="020B0604020202020204" pitchFamily="34" charset="0"/>
              </a:rPr>
              <a:t>באדיבות עפרה קפלנסקי</a:t>
            </a:r>
            <a:endParaRPr lang="he-I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10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a:xfrm>
            <a:off x="5508104" y="116632"/>
            <a:ext cx="3528207" cy="293117"/>
          </a:xfrm>
        </p:spPr>
        <p:txBody>
          <a:bodyPr/>
          <a:lstStyle/>
          <a:p>
            <a:pPr algn="r"/>
            <a:r>
              <a:rPr lang="he-IL" dirty="0" smtClean="0"/>
              <a:t>צוות פדגוגי , מדור חינוך מיוחד , מרכז </a:t>
            </a:r>
            <a:r>
              <a:rPr lang="he-IL" dirty="0" err="1" smtClean="0"/>
              <a:t>פסג"ה</a:t>
            </a:r>
            <a:r>
              <a:rPr lang="he-IL" dirty="0" smtClean="0"/>
              <a:t>  ירושלים - תשע"ה</a:t>
            </a:r>
            <a:endParaRPr lang="he-IL" dirty="0"/>
          </a:p>
        </p:txBody>
      </p:sp>
      <p:sp>
        <p:nvSpPr>
          <p:cNvPr id="4" name="Rectangle 3"/>
          <p:cNvSpPr>
            <a:spLocks noChangeArrowheads="1"/>
          </p:cNvSpPr>
          <p:nvPr/>
        </p:nvSpPr>
        <p:spPr bwMode="auto">
          <a:xfrm>
            <a:off x="33824" y="25460"/>
            <a:ext cx="2348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he-IL" sz="2800" b="1" dirty="0">
                <a:solidFill>
                  <a:srgbClr val="7030A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בית ספר היום...</a:t>
            </a:r>
          </a:p>
        </p:txBody>
      </p:sp>
      <p:sp>
        <p:nvSpPr>
          <p:cNvPr id="3" name="מלבן 2"/>
          <p:cNvSpPr/>
          <p:nvPr/>
        </p:nvSpPr>
        <p:spPr>
          <a:xfrm>
            <a:off x="1257648" y="6407750"/>
            <a:ext cx="3150096" cy="261610"/>
          </a:xfrm>
          <a:prstGeom prst="rect">
            <a:avLst/>
          </a:prstGeom>
        </p:spPr>
        <p:txBody>
          <a:bodyPr wrap="square">
            <a:spAutoFit/>
          </a:bodyPr>
          <a:lstStyle/>
          <a:p>
            <a:r>
              <a:rPr lang="en-US" sz="1100" dirty="0"/>
              <a:t>http://www.jcity.co.il/index.php?id=2715</a:t>
            </a:r>
            <a:endParaRPr lang="he-IL" sz="1100" dirty="0"/>
          </a:p>
        </p:txBody>
      </p:sp>
      <p:pic>
        <p:nvPicPr>
          <p:cNvPr id="1026" name="Picture 2" descr="http://www.jcity.co.il/files_media/2bde0f2c35ec612c4b925c8877b4374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8184" y="1007150"/>
            <a:ext cx="6930383" cy="5197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7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0296" y="116632"/>
            <a:ext cx="6048672" cy="830997"/>
          </a:xfrm>
          <a:prstGeom prst="rect">
            <a:avLst/>
          </a:prstGeom>
          <a:noFill/>
        </p:spPr>
        <p:txBody>
          <a:bodyPr wrap="square" rtlCol="1">
            <a:spAutoFit/>
          </a:bodyPr>
          <a:lstStyle/>
          <a:p>
            <a:pPr algn="ctr"/>
            <a:r>
              <a:rPr lang="he-IL" sz="2400" b="1" dirty="0">
                <a:solidFill>
                  <a:srgbClr val="7030A0"/>
                </a:solidFill>
                <a:latin typeface="David" panose="020E0502060401010101" pitchFamily="34" charset="-79"/>
                <a:cs typeface="David" panose="020E0502060401010101" pitchFamily="34" charset="-79"/>
              </a:rPr>
              <a:t>כאן מומלץ להוסיף צילום של כתה / שיעור  </a:t>
            </a:r>
            <a:r>
              <a:rPr lang="en-US" sz="2400" b="1" dirty="0">
                <a:solidFill>
                  <a:srgbClr val="7030A0"/>
                </a:solidFill>
                <a:latin typeface="David" panose="020E0502060401010101" pitchFamily="34" charset="-79"/>
                <a:cs typeface="David" panose="020E0502060401010101" pitchFamily="34" charset="-79"/>
              </a:rPr>
              <a:t/>
            </a:r>
            <a:br>
              <a:rPr lang="en-US" sz="2400" b="1" dirty="0">
                <a:solidFill>
                  <a:srgbClr val="7030A0"/>
                </a:solidFill>
                <a:latin typeface="David" panose="020E0502060401010101" pitchFamily="34" charset="-79"/>
                <a:cs typeface="David" panose="020E0502060401010101" pitchFamily="34" charset="-79"/>
              </a:rPr>
            </a:br>
            <a:r>
              <a:rPr lang="he-IL" sz="2400" b="1" dirty="0">
                <a:solidFill>
                  <a:srgbClr val="7030A0"/>
                </a:solidFill>
                <a:latin typeface="David" panose="020E0502060401010101" pitchFamily="34" charset="-79"/>
                <a:cs typeface="David" panose="020E0502060401010101" pitchFamily="34" charset="-79"/>
              </a:rPr>
              <a:t>בבית הספר בו נערכת הסדנה ...</a:t>
            </a:r>
          </a:p>
        </p:txBody>
      </p:sp>
      <p:sp>
        <p:nvSpPr>
          <p:cNvPr id="3" name="מציין מיקום של כותרת תחתונה 2"/>
          <p:cNvSpPr>
            <a:spLocks noGrp="1"/>
          </p:cNvSpPr>
          <p:nvPr>
            <p:ph type="ftr" sz="quarter" idx="11"/>
          </p:nvPr>
        </p:nvSpPr>
        <p:spPr>
          <a:xfrm>
            <a:off x="179512" y="6381328"/>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624" y="1062302"/>
            <a:ext cx="6791222" cy="5084190"/>
          </a:xfrm>
          <a:prstGeom prst="rect">
            <a:avLst/>
          </a:prstGeom>
          <a:ln>
            <a:noFill/>
          </a:ln>
          <a:effectLst>
            <a:outerShdw blurRad="292100" dist="139700" dir="2700000" algn="tl" rotWithShape="0">
              <a:srgbClr val="333333">
                <a:alpha val="65000"/>
              </a:srgbClr>
            </a:outerShdw>
          </a:effectLst>
        </p:spPr>
      </p:pic>
      <p:sp>
        <p:nvSpPr>
          <p:cNvPr id="5" name="Rectangle 2"/>
          <p:cNvSpPr>
            <a:spLocks noChangeArrowheads="1"/>
          </p:cNvSpPr>
          <p:nvPr/>
        </p:nvSpPr>
        <p:spPr bwMode="auto">
          <a:xfrm>
            <a:off x="2089397" y="6165304"/>
            <a:ext cx="4868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0" fontAlgn="base">
              <a:spcBef>
                <a:spcPct val="0"/>
              </a:spcBef>
              <a:spcAft>
                <a:spcPct val="0"/>
              </a:spcAft>
            </a:pPr>
            <a:r>
              <a:rPr lang="he-IL" dirty="0" smtClean="0">
                <a:solidFill>
                  <a:srgbClr val="7030A0"/>
                </a:solidFill>
                <a:effectLst>
                  <a:outerShdw blurRad="38100" dist="38100" dir="2700000" algn="tl">
                    <a:srgbClr val="000000"/>
                  </a:outerShdw>
                </a:effectLst>
                <a:latin typeface="David" panose="020E0502060401010101" pitchFamily="34" charset="-79"/>
                <a:cs typeface="David" panose="020E0502060401010101" pitchFamily="34" charset="-79"/>
              </a:rPr>
              <a:t>מרכז קשב בביה"ס של מכון פוירשטיין</a:t>
            </a:r>
          </a:p>
        </p:txBody>
      </p:sp>
    </p:spTree>
    <p:extLst>
      <p:ext uri="{BB962C8B-B14F-4D97-AF65-F5344CB8AC3E}">
        <p14:creationId xmlns:p14="http://schemas.microsoft.com/office/powerpoint/2010/main" val="4139510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44804" y="4965268"/>
            <a:ext cx="7920880" cy="1200329"/>
          </a:xfrm>
          <a:prstGeom prst="rect">
            <a:avLst/>
          </a:prstGeom>
        </p:spPr>
        <p:txBody>
          <a:bodyPr wrap="square">
            <a:spAutoFit/>
          </a:bodyPr>
          <a:lstStyle/>
          <a:p>
            <a:pPr algn="ctr"/>
            <a:r>
              <a:rPr lang="he-IL" sz="2400" b="1" i="1" dirty="0" smtClean="0">
                <a:solidFill>
                  <a:schemeClr val="accent5">
                    <a:lumMod val="50000"/>
                  </a:schemeClr>
                </a:solidFill>
              </a:rPr>
              <a:t>במהלך הצפייה בסרט, ציינו אלו רעיונות ועקרונות ניתן לקחת וליישם </a:t>
            </a:r>
            <a:r>
              <a:rPr lang="en-US" sz="2400" b="1" i="1" dirty="0" smtClean="0">
                <a:solidFill>
                  <a:schemeClr val="accent5">
                    <a:lumMod val="50000"/>
                  </a:schemeClr>
                </a:solidFill>
              </a:rPr>
              <a:t/>
            </a:r>
            <a:br>
              <a:rPr lang="en-US" sz="2400" b="1" i="1" dirty="0" smtClean="0">
                <a:solidFill>
                  <a:schemeClr val="accent5">
                    <a:lumMod val="50000"/>
                  </a:schemeClr>
                </a:solidFill>
              </a:rPr>
            </a:br>
            <a:r>
              <a:rPr lang="he-IL" sz="2400" b="1" i="1" dirty="0" smtClean="0">
                <a:solidFill>
                  <a:schemeClr val="accent5">
                    <a:lumMod val="50000"/>
                  </a:schemeClr>
                </a:solidFill>
              </a:rPr>
              <a:t>באוכלוסייה שלכם בחינוך המיוחד ? </a:t>
            </a:r>
            <a:endParaRPr lang="he-IL" sz="2400" b="1" i="1" dirty="0">
              <a:solidFill>
                <a:schemeClr val="accent5">
                  <a:lumMod val="50000"/>
                </a:schemeClr>
              </a:solidFill>
            </a:endParaRPr>
          </a:p>
        </p:txBody>
      </p:sp>
      <p:sp>
        <p:nvSpPr>
          <p:cNvPr id="3" name="מלבן עם פינות אלכסוניות מעוגלות 2">
            <a:hlinkClick r:id="rId2"/>
          </p:cNvPr>
          <p:cNvSpPr/>
          <p:nvPr/>
        </p:nvSpPr>
        <p:spPr>
          <a:xfrm>
            <a:off x="613314" y="764704"/>
            <a:ext cx="7847118" cy="352839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smtClean="0">
                <a:solidFill>
                  <a:srgbClr val="002060"/>
                </a:solidFill>
                <a:latin typeface="David" panose="020E0502060401010101" pitchFamily="34" charset="-79"/>
                <a:cs typeface="David" panose="020E0502060401010101" pitchFamily="34" charset="-79"/>
              </a:rPr>
              <a:t>למעבר לסרט בנושא</a:t>
            </a:r>
          </a:p>
          <a:p>
            <a:pPr algn="ctr"/>
            <a:r>
              <a:rPr lang="he-IL" sz="3200" dirty="0" smtClean="0">
                <a:solidFill>
                  <a:srgbClr val="002060"/>
                </a:solidFill>
                <a:latin typeface="David" panose="020E0502060401010101" pitchFamily="34" charset="-79"/>
                <a:cs typeface="David" panose="020E0502060401010101" pitchFamily="34" charset="-79"/>
              </a:rPr>
              <a:t>"קידום </a:t>
            </a:r>
            <a:r>
              <a:rPr lang="he-IL" sz="3200" dirty="0">
                <a:solidFill>
                  <a:srgbClr val="002060"/>
                </a:solidFill>
                <a:latin typeface="David" panose="020E0502060401010101" pitchFamily="34" charset="-79"/>
                <a:cs typeface="David" panose="020E0502060401010101" pitchFamily="34" charset="-79"/>
              </a:rPr>
              <a:t>תרבות של מוטיבציה פנימית </a:t>
            </a:r>
            <a:r>
              <a:rPr lang="he-IL" sz="3200" dirty="0" smtClean="0">
                <a:solidFill>
                  <a:srgbClr val="002060"/>
                </a:solidFill>
                <a:latin typeface="David" panose="020E0502060401010101" pitchFamily="34" charset="-79"/>
                <a:cs typeface="David" panose="020E0502060401010101" pitchFamily="34" charset="-79"/>
              </a:rPr>
              <a:t>ללמידה"</a:t>
            </a:r>
          </a:p>
          <a:p>
            <a:pPr algn="ctr"/>
            <a:r>
              <a:rPr lang="he-IL" sz="3200" dirty="0" smtClean="0">
                <a:solidFill>
                  <a:srgbClr val="002060"/>
                </a:solidFill>
                <a:latin typeface="David" panose="020E0502060401010101" pitchFamily="34" charset="-79"/>
                <a:cs typeface="David" panose="020E0502060401010101" pitchFamily="34" charset="-79"/>
              </a:rPr>
              <a:t>בית ספר </a:t>
            </a:r>
            <a:r>
              <a:rPr lang="he-IL" sz="3200" dirty="0">
                <a:solidFill>
                  <a:srgbClr val="002060"/>
                </a:solidFill>
                <a:latin typeface="David" panose="020E0502060401010101" pitchFamily="34" charset="-79"/>
                <a:cs typeface="David" panose="020E0502060401010101" pitchFamily="34" charset="-79"/>
              </a:rPr>
              <a:t>חיים חפר, </a:t>
            </a:r>
            <a:r>
              <a:rPr lang="he-IL" sz="3200" dirty="0" smtClean="0">
                <a:solidFill>
                  <a:srgbClr val="002060"/>
                </a:solidFill>
                <a:latin typeface="David" panose="020E0502060401010101" pitchFamily="34" charset="-79"/>
                <a:cs typeface="David" panose="020E0502060401010101" pitchFamily="34" charset="-79"/>
              </a:rPr>
              <a:t>נתניה</a:t>
            </a:r>
          </a:p>
          <a:p>
            <a:pPr algn="ct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cs typeface="David" panose="020E0502060401010101" pitchFamily="34" charset="-79"/>
              </a:rPr>
              <a:t>לחץ כאן </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cs typeface="David" panose="020E0502060401010101" pitchFamily="34" charset="-79"/>
            </a:endParaRPr>
          </a:p>
          <a:p>
            <a:pPr algn="ctr"/>
            <a:endParaRPr lang="he-IL" dirty="0"/>
          </a:p>
        </p:txBody>
      </p:sp>
      <p:sp>
        <p:nvSpPr>
          <p:cNvPr id="4" name="מציין מיקום של כותרת תחתונה 3"/>
          <p:cNvSpPr>
            <a:spLocks noGrp="1"/>
          </p:cNvSpPr>
          <p:nvPr>
            <p:ph type="ftr" sz="quarter" idx="11"/>
          </p:nvPr>
        </p:nvSpPr>
        <p:spPr>
          <a:xfrm>
            <a:off x="179512" y="6381328"/>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spTree>
    <p:extLst>
      <p:ext uri="{BB962C8B-B14F-4D97-AF65-F5344CB8AC3E}">
        <p14:creationId xmlns:p14="http://schemas.microsoft.com/office/powerpoint/2010/main" val="2424942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a:hlinkClick r:id="rId2"/>
          </p:cNvPr>
          <p:cNvSpPr/>
          <p:nvPr/>
        </p:nvSpPr>
        <p:spPr>
          <a:xfrm>
            <a:off x="613314" y="764704"/>
            <a:ext cx="7847118" cy="33123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smtClean="0">
                <a:solidFill>
                  <a:srgbClr val="002060"/>
                </a:solidFill>
                <a:latin typeface="David" panose="020E0502060401010101" pitchFamily="34" charset="-79"/>
                <a:cs typeface="David" panose="020E0502060401010101" pitchFamily="34" charset="-79"/>
              </a:rPr>
              <a:t>למעבר לסרט</a:t>
            </a:r>
          </a:p>
          <a:p>
            <a:pPr algn="ctr"/>
            <a:r>
              <a:rPr lang="he-IL" sz="3200" dirty="0" smtClean="0">
                <a:solidFill>
                  <a:srgbClr val="002060"/>
                </a:solidFill>
                <a:latin typeface="David" panose="020E0502060401010101" pitchFamily="34" charset="-79"/>
                <a:cs typeface="David" panose="020E0502060401010101" pitchFamily="34" charset="-79"/>
              </a:rPr>
              <a:t>"מהי </a:t>
            </a:r>
            <a:r>
              <a:rPr lang="he-IL" sz="3200" dirty="0">
                <a:solidFill>
                  <a:srgbClr val="002060"/>
                </a:solidFill>
                <a:latin typeface="David" panose="020E0502060401010101" pitchFamily="34" charset="-79"/>
                <a:cs typeface="David" panose="020E0502060401010101" pitchFamily="34" charset="-79"/>
              </a:rPr>
              <a:t>למידה טובה/למידה משמעותית</a:t>
            </a:r>
            <a:r>
              <a:rPr lang="he-IL" sz="3200" dirty="0" smtClean="0">
                <a:solidFill>
                  <a:srgbClr val="002060"/>
                </a:solidFill>
                <a:latin typeface="David" panose="020E0502060401010101" pitchFamily="34" charset="-79"/>
                <a:cs typeface="David" panose="020E0502060401010101" pitchFamily="34" charset="-79"/>
              </a:rPr>
              <a:t>?" </a:t>
            </a:r>
            <a:r>
              <a:rPr lang="en-US" sz="3200" dirty="0" smtClean="0">
                <a:solidFill>
                  <a:srgbClr val="002060"/>
                </a:solidFill>
                <a:latin typeface="David" panose="020E0502060401010101" pitchFamily="34" charset="-79"/>
                <a:cs typeface="David" panose="020E0502060401010101" pitchFamily="34" charset="-79"/>
              </a:rPr>
              <a:t/>
            </a:r>
            <a:br>
              <a:rPr lang="en-US" sz="3200" dirty="0" smtClean="0">
                <a:solidFill>
                  <a:srgbClr val="002060"/>
                </a:solidFill>
                <a:latin typeface="David" panose="020E0502060401010101" pitchFamily="34" charset="-79"/>
                <a:cs typeface="David" panose="020E0502060401010101" pitchFamily="34" charset="-79"/>
              </a:rPr>
            </a:br>
            <a:r>
              <a:rPr lang="he-IL" sz="3200" dirty="0" smtClean="0">
                <a:solidFill>
                  <a:srgbClr val="002060"/>
                </a:solidFill>
                <a:latin typeface="David" panose="020E0502060401010101" pitchFamily="34" charset="-79"/>
                <a:cs typeface="David" panose="020E0502060401010101" pitchFamily="34" charset="-79"/>
              </a:rPr>
              <a:t>מאת יורם </a:t>
            </a:r>
            <a:r>
              <a:rPr lang="he-IL" sz="3200" dirty="0">
                <a:solidFill>
                  <a:srgbClr val="002060"/>
                </a:solidFill>
                <a:latin typeface="David" panose="020E0502060401010101" pitchFamily="34" charset="-79"/>
                <a:cs typeface="David" panose="020E0502060401010101" pitchFamily="34" charset="-79"/>
              </a:rPr>
              <a:t>הרפז </a:t>
            </a:r>
            <a:r>
              <a:rPr lang="he-IL" sz="3200" dirty="0" smtClean="0">
                <a:solidFill>
                  <a:srgbClr val="002060"/>
                </a:solidFill>
                <a:latin typeface="David" panose="020E0502060401010101" pitchFamily="34" charset="-79"/>
                <a:cs typeface="David" panose="020E0502060401010101" pitchFamily="34" charset="-79"/>
              </a:rPr>
              <a:t>2010</a:t>
            </a:r>
          </a:p>
          <a:p>
            <a:pPr algn="ctr"/>
            <a:r>
              <a:rPr lang="he-IL" sz="3200" dirty="0" smtClean="0">
                <a:solidFill>
                  <a:srgbClr val="002060"/>
                </a:solidFill>
                <a:latin typeface="David" panose="020E0502060401010101" pitchFamily="34" charset="-79"/>
                <a:cs typeface="David" panose="020E0502060401010101" pitchFamily="34" charset="-79"/>
              </a:rPr>
              <a:t> </a:t>
            </a: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cs typeface="David" panose="020E0502060401010101" pitchFamily="34" charset="-79"/>
              </a:rPr>
              <a:t>לחץ כאן </a:t>
            </a:r>
          </a:p>
          <a:p>
            <a:pPr algn="ctr"/>
            <a:r>
              <a:rPr lang="he-IL" b="1" dirty="0">
                <a:solidFill>
                  <a:schemeClr val="accent4">
                    <a:lumMod val="75000"/>
                  </a:schemeClr>
                </a:solidFill>
                <a:latin typeface="David" panose="020E0502060401010101" pitchFamily="34" charset="-79"/>
                <a:cs typeface="David" panose="020E0502060401010101" pitchFamily="34" charset="-79"/>
              </a:rPr>
              <a:t>(ראשית יש לסגור את מסך הכניסה עם בקשת סיסמה בלחיצה על </a:t>
            </a:r>
            <a:r>
              <a:rPr lang="en-US" b="1" dirty="0">
                <a:solidFill>
                  <a:schemeClr val="accent4">
                    <a:lumMod val="75000"/>
                  </a:schemeClr>
                </a:solidFill>
                <a:latin typeface="David" panose="020E0502060401010101" pitchFamily="34" charset="-79"/>
                <a:cs typeface="David" panose="020E0502060401010101" pitchFamily="34" charset="-79"/>
              </a:rPr>
              <a:t>X</a:t>
            </a:r>
            <a:r>
              <a:rPr lang="he-IL" b="1" dirty="0">
                <a:solidFill>
                  <a:schemeClr val="accent4">
                    <a:lumMod val="75000"/>
                  </a:schemeClr>
                </a:solidFill>
                <a:latin typeface="David" panose="020E0502060401010101" pitchFamily="34" charset="-79"/>
                <a:cs typeface="David" panose="020E0502060401010101" pitchFamily="34" charset="-79"/>
              </a:rPr>
              <a:t> ותועברו לסרטון</a:t>
            </a:r>
            <a:r>
              <a:rPr lang="he-IL" b="1" dirty="0" smtClean="0">
                <a:solidFill>
                  <a:schemeClr val="accent4">
                    <a:lumMod val="75000"/>
                  </a:schemeClr>
                </a:solidFill>
                <a:latin typeface="David" panose="020E0502060401010101" pitchFamily="34" charset="-79"/>
                <a:cs typeface="David" panose="020E0502060401010101" pitchFamily="34" charset="-79"/>
              </a:rPr>
              <a:t>)</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cs typeface="David" panose="020E0502060401010101" pitchFamily="34" charset="-79"/>
            </a:endParaRPr>
          </a:p>
        </p:txBody>
      </p:sp>
      <p:sp>
        <p:nvSpPr>
          <p:cNvPr id="4" name="מלבן 3"/>
          <p:cNvSpPr/>
          <p:nvPr/>
        </p:nvSpPr>
        <p:spPr>
          <a:xfrm>
            <a:off x="644804" y="4965268"/>
            <a:ext cx="7920880" cy="830997"/>
          </a:xfrm>
          <a:prstGeom prst="rect">
            <a:avLst/>
          </a:prstGeom>
        </p:spPr>
        <p:txBody>
          <a:bodyPr wrap="square">
            <a:spAutoFit/>
          </a:bodyPr>
          <a:lstStyle/>
          <a:p>
            <a:pPr algn="ctr"/>
            <a:r>
              <a:rPr lang="he-IL" sz="2400" b="1" i="1" dirty="0" smtClean="0">
                <a:solidFill>
                  <a:schemeClr val="accent5">
                    <a:lumMod val="50000"/>
                  </a:schemeClr>
                </a:solidFill>
              </a:rPr>
              <a:t>במהלך הצפייה בסרט, </a:t>
            </a:r>
            <a:r>
              <a:rPr lang="en-US" sz="2400" b="1" i="1" dirty="0" smtClean="0">
                <a:solidFill>
                  <a:schemeClr val="accent5">
                    <a:lumMod val="50000"/>
                  </a:schemeClr>
                </a:solidFill>
              </a:rPr>
              <a:t/>
            </a:r>
            <a:br>
              <a:rPr lang="en-US" sz="2400" b="1" i="1" dirty="0" smtClean="0">
                <a:solidFill>
                  <a:schemeClr val="accent5">
                    <a:lumMod val="50000"/>
                  </a:schemeClr>
                </a:solidFill>
              </a:rPr>
            </a:br>
            <a:r>
              <a:rPr lang="he-IL" sz="2400" b="1" i="1" dirty="0" smtClean="0">
                <a:solidFill>
                  <a:schemeClr val="accent5">
                    <a:lumMod val="50000"/>
                  </a:schemeClr>
                </a:solidFill>
              </a:rPr>
              <a:t>רשמו </a:t>
            </a:r>
            <a:r>
              <a:rPr lang="he-IL" sz="2400" b="1" i="1" dirty="0">
                <a:solidFill>
                  <a:schemeClr val="accent5">
                    <a:lumMod val="50000"/>
                  </a:schemeClr>
                </a:solidFill>
              </a:rPr>
              <a:t>מילים ומושגים </a:t>
            </a:r>
            <a:r>
              <a:rPr lang="he-IL" sz="2400" b="1" i="1" dirty="0" smtClean="0">
                <a:solidFill>
                  <a:schemeClr val="accent5">
                    <a:lumMod val="50000"/>
                  </a:schemeClr>
                </a:solidFill>
              </a:rPr>
              <a:t>משמעותיים</a:t>
            </a:r>
            <a:endParaRPr lang="he-IL" sz="2400" b="1" i="1" dirty="0">
              <a:solidFill>
                <a:schemeClr val="accent5">
                  <a:lumMod val="50000"/>
                </a:schemeClr>
              </a:solidFill>
            </a:endParaRPr>
          </a:p>
        </p:txBody>
      </p:sp>
      <p:sp>
        <p:nvSpPr>
          <p:cNvPr id="5" name="מציין מיקום של כותרת תחתונה 3"/>
          <p:cNvSpPr>
            <a:spLocks noGrp="1"/>
          </p:cNvSpPr>
          <p:nvPr>
            <p:ph type="ftr" sz="quarter" idx="11"/>
          </p:nvPr>
        </p:nvSpPr>
        <p:spPr>
          <a:xfrm>
            <a:off x="179512" y="6381328"/>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spTree>
    <p:extLst>
      <p:ext uri="{BB962C8B-B14F-4D97-AF65-F5344CB8AC3E}">
        <p14:creationId xmlns:p14="http://schemas.microsoft.com/office/powerpoint/2010/main" val="2391654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3"/>
          <p:cNvSpPr/>
          <p:nvPr/>
        </p:nvSpPr>
        <p:spPr bwMode="auto">
          <a:xfrm rot="281057">
            <a:off x="6480838" y="4324649"/>
            <a:ext cx="2601912" cy="1606428"/>
          </a:xfrm>
          <a:prstGeom prst="wedgeRoundRectCallout">
            <a:avLst>
              <a:gd name="adj1" fmla="val 49730"/>
              <a:gd name="adj2" fmla="val -523"/>
              <a:gd name="adj3" fmla="val 16667"/>
            </a:avLst>
          </a:prstGeom>
          <a:solidFill>
            <a:srgbClr val="00B0F0"/>
          </a:solidFill>
          <a:ln>
            <a:solidFill>
              <a:srgbClr val="00B0F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rtlCol="1" anchor="ctr"/>
          <a:lstStyle/>
          <a:p>
            <a:pPr algn="ctr">
              <a:lnSpc>
                <a:spcPct val="80000"/>
              </a:lnSpc>
              <a:defRPr/>
            </a:pPr>
            <a:r>
              <a:rPr lang="he-IL" sz="1600" dirty="0">
                <a:solidFill>
                  <a:prstClr val="black"/>
                </a:solidFill>
              </a:rPr>
              <a:t>הלומד פעיל </a:t>
            </a:r>
            <a:r>
              <a:rPr lang="en-US" sz="1600" dirty="0" smtClean="0">
                <a:solidFill>
                  <a:prstClr val="black"/>
                </a:solidFill>
              </a:rPr>
              <a:t/>
            </a:r>
            <a:br>
              <a:rPr lang="en-US" sz="1600" dirty="0" smtClean="0">
                <a:solidFill>
                  <a:prstClr val="black"/>
                </a:solidFill>
              </a:rPr>
            </a:br>
            <a:r>
              <a:rPr lang="he-IL" sz="1600" dirty="0" smtClean="0">
                <a:solidFill>
                  <a:prstClr val="black"/>
                </a:solidFill>
              </a:rPr>
              <a:t>בתהליך </a:t>
            </a:r>
            <a:r>
              <a:rPr lang="he-IL" sz="1600" dirty="0">
                <a:solidFill>
                  <a:prstClr val="black"/>
                </a:solidFill>
              </a:rPr>
              <a:t>הלמידה </a:t>
            </a:r>
          </a:p>
          <a:p>
            <a:pPr algn="ctr">
              <a:lnSpc>
                <a:spcPct val="80000"/>
              </a:lnSpc>
              <a:defRPr/>
            </a:pPr>
            <a:r>
              <a:rPr lang="he-IL" sz="1600" dirty="0">
                <a:solidFill>
                  <a:prstClr val="black"/>
                </a:solidFill>
              </a:rPr>
              <a:t>ושותף בהבניית הידע.</a:t>
            </a:r>
          </a:p>
          <a:p>
            <a:pPr algn="ctr">
              <a:lnSpc>
                <a:spcPct val="80000"/>
              </a:lnSpc>
              <a:defRPr/>
            </a:pPr>
            <a:r>
              <a:rPr lang="he-IL" sz="1600" dirty="0">
                <a:solidFill>
                  <a:prstClr val="black"/>
                </a:solidFill>
              </a:rPr>
              <a:t>כחלק מחווית הלמידה</a:t>
            </a:r>
          </a:p>
        </p:txBody>
      </p:sp>
      <p:sp>
        <p:nvSpPr>
          <p:cNvPr id="3" name="Rounded Rectangular Callout 18"/>
          <p:cNvSpPr/>
          <p:nvPr/>
        </p:nvSpPr>
        <p:spPr bwMode="auto">
          <a:xfrm rot="21400785">
            <a:off x="6330848" y="683588"/>
            <a:ext cx="2601913" cy="1606375"/>
          </a:xfrm>
          <a:prstGeom prst="wedgeRoundRectCallout">
            <a:avLst>
              <a:gd name="adj1" fmla="val 49730"/>
              <a:gd name="adj2" fmla="val -523"/>
              <a:gd name="adj3" fmla="val 16667"/>
            </a:avLst>
          </a:prstGeom>
          <a:solidFill>
            <a:schemeClr val="accent1">
              <a:lumMod val="50000"/>
            </a:schemeClr>
          </a:solidFill>
          <a:ln>
            <a:solidFill>
              <a:srgbClr val="92D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rtlCol="1" anchor="ctr"/>
          <a:lstStyle/>
          <a:p>
            <a:pPr algn="ctr">
              <a:lnSpc>
                <a:spcPct val="80000"/>
              </a:lnSpc>
              <a:defRPr/>
            </a:pPr>
            <a:r>
              <a:rPr lang="he-IL" sz="1600" dirty="0">
                <a:solidFill>
                  <a:prstClr val="black"/>
                </a:solidFill>
              </a:rPr>
              <a:t>ללמידה ישנה הצדקה </a:t>
            </a:r>
          </a:p>
          <a:p>
            <a:pPr algn="ctr">
              <a:lnSpc>
                <a:spcPct val="80000"/>
              </a:lnSpc>
              <a:defRPr/>
            </a:pPr>
            <a:r>
              <a:rPr lang="he-IL" sz="1600" dirty="0">
                <a:solidFill>
                  <a:prstClr val="black"/>
                </a:solidFill>
              </a:rPr>
              <a:t>ערכית ללומד ו\או לחברה </a:t>
            </a:r>
          </a:p>
          <a:p>
            <a:pPr algn="ctr">
              <a:lnSpc>
                <a:spcPct val="80000"/>
              </a:lnSpc>
              <a:defRPr/>
            </a:pPr>
            <a:r>
              <a:rPr lang="he-IL" sz="1600" dirty="0">
                <a:solidFill>
                  <a:prstClr val="black"/>
                </a:solidFill>
              </a:rPr>
              <a:t>והיא משתלבת בחתירה </a:t>
            </a:r>
          </a:p>
          <a:p>
            <a:pPr algn="ctr">
              <a:lnSpc>
                <a:spcPct val="80000"/>
              </a:lnSpc>
              <a:defRPr/>
            </a:pPr>
            <a:r>
              <a:rPr lang="he-IL" sz="1600" dirty="0">
                <a:solidFill>
                  <a:prstClr val="black"/>
                </a:solidFill>
              </a:rPr>
              <a:t>לעבר חברת מופת </a:t>
            </a:r>
          </a:p>
        </p:txBody>
      </p:sp>
      <p:sp>
        <p:nvSpPr>
          <p:cNvPr id="4" name="Rounded Rectangular Callout 19"/>
          <p:cNvSpPr/>
          <p:nvPr/>
        </p:nvSpPr>
        <p:spPr bwMode="auto">
          <a:xfrm rot="21400785">
            <a:off x="95035" y="2983333"/>
            <a:ext cx="2547650" cy="3355614"/>
          </a:xfrm>
          <a:prstGeom prst="wedgeRoundRectCallout">
            <a:avLst>
              <a:gd name="adj1" fmla="val 49730"/>
              <a:gd name="adj2" fmla="val -523"/>
              <a:gd name="adj3" fmla="val 16667"/>
            </a:avLst>
          </a:prstGeom>
          <a:solidFill>
            <a:schemeClr val="accent3">
              <a:lumMod val="60000"/>
              <a:lumOff val="40000"/>
            </a:schemeClr>
          </a:solid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rtlCol="1" anchor="ctr"/>
          <a:lstStyle/>
          <a:p>
            <a:pPr algn="ctr">
              <a:lnSpc>
                <a:spcPct val="80000"/>
              </a:lnSpc>
              <a:defRPr/>
            </a:pPr>
            <a:r>
              <a:rPr lang="he-IL" sz="1600" dirty="0">
                <a:solidFill>
                  <a:prstClr val="black"/>
                </a:solidFill>
              </a:rPr>
              <a:t>הלמידה מותאמת </a:t>
            </a:r>
            <a:r>
              <a:rPr lang="en-US" sz="1600" dirty="0" smtClean="0">
                <a:solidFill>
                  <a:prstClr val="black"/>
                </a:solidFill>
              </a:rPr>
              <a:t/>
            </a:r>
            <a:br>
              <a:rPr lang="en-US" sz="1600" dirty="0" smtClean="0">
                <a:solidFill>
                  <a:prstClr val="black"/>
                </a:solidFill>
              </a:rPr>
            </a:br>
            <a:r>
              <a:rPr lang="he-IL" sz="1600" dirty="0" smtClean="0">
                <a:solidFill>
                  <a:prstClr val="black"/>
                </a:solidFill>
              </a:rPr>
              <a:t>למאפייני </a:t>
            </a:r>
            <a:r>
              <a:rPr lang="he-IL" sz="1600" dirty="0">
                <a:solidFill>
                  <a:prstClr val="black"/>
                </a:solidFill>
              </a:rPr>
              <a:t>הלומד: </a:t>
            </a:r>
          </a:p>
          <a:p>
            <a:pPr algn="ctr">
              <a:lnSpc>
                <a:spcPct val="80000"/>
              </a:lnSpc>
              <a:defRPr/>
            </a:pPr>
            <a:r>
              <a:rPr lang="he-IL" sz="1600" dirty="0">
                <a:solidFill>
                  <a:prstClr val="black"/>
                </a:solidFill>
              </a:rPr>
              <a:t>גילאיים, חברתיים</a:t>
            </a:r>
            <a:r>
              <a:rPr lang="he-IL" sz="1600" dirty="0" smtClean="0">
                <a:solidFill>
                  <a:prstClr val="black"/>
                </a:solidFill>
              </a:rPr>
              <a:t>, </a:t>
            </a:r>
            <a:r>
              <a:rPr lang="en-US" sz="1600" dirty="0" smtClean="0">
                <a:solidFill>
                  <a:prstClr val="black"/>
                </a:solidFill>
              </a:rPr>
              <a:t/>
            </a:r>
            <a:br>
              <a:rPr lang="en-US" sz="1600" dirty="0" smtClean="0">
                <a:solidFill>
                  <a:prstClr val="black"/>
                </a:solidFill>
              </a:rPr>
            </a:br>
            <a:r>
              <a:rPr lang="he-IL" sz="1600" dirty="0" smtClean="0">
                <a:solidFill>
                  <a:prstClr val="black"/>
                </a:solidFill>
              </a:rPr>
              <a:t>רגשיים וקוגניטיביים</a:t>
            </a:r>
            <a:r>
              <a:rPr lang="he-IL" sz="1600" dirty="0">
                <a:solidFill>
                  <a:prstClr val="black"/>
                </a:solidFill>
              </a:rPr>
              <a:t>,</a:t>
            </a:r>
          </a:p>
          <a:p>
            <a:pPr algn="ctr">
              <a:lnSpc>
                <a:spcPct val="80000"/>
              </a:lnSpc>
              <a:defRPr/>
            </a:pPr>
            <a:r>
              <a:rPr lang="he-IL" sz="1600" dirty="0">
                <a:solidFill>
                  <a:prstClr val="black"/>
                </a:solidFill>
              </a:rPr>
              <a:t>הלמידה מסתמכת </a:t>
            </a:r>
            <a:r>
              <a:rPr lang="en-US" sz="1600" dirty="0" smtClean="0">
                <a:solidFill>
                  <a:prstClr val="black"/>
                </a:solidFill>
              </a:rPr>
              <a:t/>
            </a:r>
            <a:br>
              <a:rPr lang="en-US" sz="1600" dirty="0" smtClean="0">
                <a:solidFill>
                  <a:prstClr val="black"/>
                </a:solidFill>
              </a:rPr>
            </a:br>
            <a:r>
              <a:rPr lang="he-IL" sz="1600" dirty="0" smtClean="0">
                <a:solidFill>
                  <a:prstClr val="black"/>
                </a:solidFill>
              </a:rPr>
              <a:t>על </a:t>
            </a:r>
            <a:r>
              <a:rPr lang="he-IL" sz="1600" dirty="0">
                <a:solidFill>
                  <a:prstClr val="black"/>
                </a:solidFill>
              </a:rPr>
              <a:t>ידע קיים </a:t>
            </a:r>
          </a:p>
          <a:p>
            <a:pPr algn="ctr">
              <a:lnSpc>
                <a:spcPct val="80000"/>
              </a:lnSpc>
              <a:defRPr/>
            </a:pPr>
            <a:r>
              <a:rPr lang="he-IL" sz="1600" dirty="0">
                <a:solidFill>
                  <a:prstClr val="black"/>
                </a:solidFill>
              </a:rPr>
              <a:t>אצל הלומד ומייצרת </a:t>
            </a:r>
            <a:r>
              <a:rPr lang="en-US" sz="1600" dirty="0" smtClean="0">
                <a:solidFill>
                  <a:prstClr val="black"/>
                </a:solidFill>
              </a:rPr>
              <a:t/>
            </a:r>
            <a:br>
              <a:rPr lang="en-US" sz="1600" dirty="0" smtClean="0">
                <a:solidFill>
                  <a:prstClr val="black"/>
                </a:solidFill>
              </a:rPr>
            </a:br>
            <a:r>
              <a:rPr lang="he-IL" sz="1600" dirty="0" smtClean="0">
                <a:solidFill>
                  <a:prstClr val="black"/>
                </a:solidFill>
              </a:rPr>
              <a:t>חווית </a:t>
            </a:r>
            <a:r>
              <a:rPr lang="he-IL" sz="1600" dirty="0">
                <a:solidFill>
                  <a:prstClr val="black"/>
                </a:solidFill>
              </a:rPr>
              <a:t>למידה</a:t>
            </a:r>
          </a:p>
          <a:p>
            <a:pPr algn="ctr">
              <a:lnSpc>
                <a:spcPct val="80000"/>
              </a:lnSpc>
              <a:defRPr/>
            </a:pPr>
            <a:r>
              <a:rPr lang="he-IL" sz="1600" dirty="0">
                <a:solidFill>
                  <a:prstClr val="black"/>
                </a:solidFill>
              </a:rPr>
              <a:t>המתכתבת עם </a:t>
            </a:r>
            <a:r>
              <a:rPr lang="en-US" sz="1600" dirty="0" smtClean="0">
                <a:solidFill>
                  <a:prstClr val="black"/>
                </a:solidFill>
              </a:rPr>
              <a:t/>
            </a:r>
            <a:br>
              <a:rPr lang="en-US" sz="1600" dirty="0" smtClean="0">
                <a:solidFill>
                  <a:prstClr val="black"/>
                </a:solidFill>
              </a:rPr>
            </a:br>
            <a:r>
              <a:rPr lang="he-IL" sz="1600" dirty="0" smtClean="0">
                <a:solidFill>
                  <a:prstClr val="black"/>
                </a:solidFill>
              </a:rPr>
              <a:t>עולם </a:t>
            </a:r>
            <a:r>
              <a:rPr lang="he-IL" sz="1600" dirty="0">
                <a:solidFill>
                  <a:prstClr val="black"/>
                </a:solidFill>
              </a:rPr>
              <a:t>המושגים </a:t>
            </a:r>
          </a:p>
          <a:p>
            <a:pPr algn="ctr">
              <a:lnSpc>
                <a:spcPct val="80000"/>
              </a:lnSpc>
              <a:defRPr/>
            </a:pPr>
            <a:r>
              <a:rPr lang="he-IL" sz="1600" dirty="0">
                <a:solidFill>
                  <a:prstClr val="black"/>
                </a:solidFill>
              </a:rPr>
              <a:t>תחומי העניין </a:t>
            </a:r>
          </a:p>
          <a:p>
            <a:pPr algn="ctr">
              <a:lnSpc>
                <a:spcPct val="80000"/>
              </a:lnSpc>
              <a:defRPr/>
            </a:pPr>
            <a:r>
              <a:rPr lang="he-IL" sz="1600" dirty="0">
                <a:solidFill>
                  <a:prstClr val="black"/>
                </a:solidFill>
              </a:rPr>
              <a:t>והרגשות של הלומד </a:t>
            </a:r>
          </a:p>
        </p:txBody>
      </p:sp>
      <p:pic>
        <p:nvPicPr>
          <p:cNvPr id="5" name="Picture 2" descr="\\psf\Home\Desktop\Flowe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4546" y="1523568"/>
            <a:ext cx="5201380" cy="4857760"/>
          </a:xfrm>
          <a:prstGeom prst="rect">
            <a:avLst/>
          </a:prstGeom>
          <a:noFill/>
          <a:ln w="9525">
            <a:noFill/>
            <a:miter lim="800000"/>
            <a:headEnd/>
            <a:tailEnd/>
          </a:ln>
        </p:spPr>
      </p:pic>
      <p:sp>
        <p:nvSpPr>
          <p:cNvPr id="6" name="TextBox 5"/>
          <p:cNvSpPr txBox="1"/>
          <p:nvPr/>
        </p:nvSpPr>
        <p:spPr>
          <a:xfrm>
            <a:off x="176496" y="116632"/>
            <a:ext cx="3819440" cy="830997"/>
          </a:xfrm>
          <a:prstGeom prst="rect">
            <a:avLst/>
          </a:prstGeom>
          <a:noFill/>
        </p:spPr>
        <p:txBody>
          <a:bodyPr wrap="square" rtlCol="1">
            <a:spAutoFit/>
          </a:bodyPr>
          <a:lstStyle/>
          <a:p>
            <a:pPr algn="ctr"/>
            <a:r>
              <a:rPr lang="he-IL" sz="1200" b="1" dirty="0" smtClean="0">
                <a:solidFill>
                  <a:prstClr val="black"/>
                </a:solidFill>
              </a:rPr>
              <a:t>מתוך </a:t>
            </a:r>
            <a:r>
              <a:rPr lang="he-IL" sz="1200" b="1" dirty="0" err="1" smtClean="0">
                <a:solidFill>
                  <a:prstClr val="black"/>
                </a:solidFill>
              </a:rPr>
              <a:t>מיח"ם</a:t>
            </a:r>
            <a:r>
              <a:rPr lang="he-IL" sz="1200" b="1" dirty="0" smtClean="0">
                <a:solidFill>
                  <a:prstClr val="black"/>
                </a:solidFill>
              </a:rPr>
              <a:t> תשע"ה</a:t>
            </a:r>
          </a:p>
          <a:p>
            <a:pPr algn="ctr"/>
            <a:r>
              <a:rPr lang="he-IL" sz="1200" b="1" dirty="0">
                <a:solidFill>
                  <a:srgbClr val="00B0F0"/>
                </a:solidFill>
              </a:rPr>
              <a:t>מ</a:t>
            </a:r>
            <a:r>
              <a:rPr lang="he-IL" sz="1200" dirty="0">
                <a:solidFill>
                  <a:prstClr val="black"/>
                </a:solidFill>
              </a:rPr>
              <a:t>ארז </a:t>
            </a:r>
            <a:r>
              <a:rPr lang="he-IL" sz="1200" b="1" dirty="0">
                <a:solidFill>
                  <a:srgbClr val="00B0F0"/>
                </a:solidFill>
              </a:rPr>
              <a:t>י</a:t>
            </a:r>
            <a:r>
              <a:rPr lang="he-IL" sz="1200" dirty="0">
                <a:solidFill>
                  <a:prstClr val="black"/>
                </a:solidFill>
              </a:rPr>
              <a:t>עדי </a:t>
            </a:r>
            <a:r>
              <a:rPr lang="he-IL" sz="1200" b="1" dirty="0">
                <a:solidFill>
                  <a:srgbClr val="00B0F0"/>
                </a:solidFill>
              </a:rPr>
              <a:t>ח</a:t>
            </a:r>
            <a:r>
              <a:rPr lang="he-IL" sz="1200" dirty="0">
                <a:solidFill>
                  <a:prstClr val="black"/>
                </a:solidFill>
              </a:rPr>
              <a:t>ינוך </a:t>
            </a:r>
            <a:r>
              <a:rPr lang="he-IL" sz="1200" b="1" dirty="0">
                <a:solidFill>
                  <a:srgbClr val="00B0F0"/>
                </a:solidFill>
              </a:rPr>
              <a:t>מ</a:t>
            </a:r>
            <a:r>
              <a:rPr lang="he-IL" sz="1200" dirty="0">
                <a:solidFill>
                  <a:prstClr val="black"/>
                </a:solidFill>
              </a:rPr>
              <a:t>יוחד (</a:t>
            </a:r>
            <a:r>
              <a:rPr lang="he-IL" sz="1200" dirty="0" err="1">
                <a:solidFill>
                  <a:srgbClr val="00B0F0"/>
                </a:solidFill>
              </a:rPr>
              <a:t>מיח"מ</a:t>
            </a:r>
            <a:r>
              <a:rPr lang="he-IL" sz="1200" dirty="0">
                <a:solidFill>
                  <a:prstClr val="black"/>
                </a:solidFill>
              </a:rPr>
              <a:t>) - מחוז ירושלמי</a:t>
            </a:r>
          </a:p>
          <a:p>
            <a:endParaRPr lang="he-IL" sz="1200" dirty="0">
              <a:solidFill>
                <a:prstClr val="black"/>
              </a:solidFill>
            </a:endParaRPr>
          </a:p>
          <a:p>
            <a:r>
              <a:rPr lang="he-IL" sz="1200" b="1" dirty="0" smtClean="0">
                <a:solidFill>
                  <a:prstClr val="black"/>
                </a:solidFill>
              </a:rPr>
              <a:t>קישור למסמך : </a:t>
            </a:r>
            <a:r>
              <a:rPr lang="he-IL" sz="1200" b="1" dirty="0" smtClean="0">
                <a:solidFill>
                  <a:prstClr val="black"/>
                </a:solidFill>
                <a:hlinkClick r:id="rId3"/>
              </a:rPr>
              <a:t>"אבני דרך ללמידה משמעותית</a:t>
            </a:r>
            <a:r>
              <a:rPr lang="he-IL" sz="1000" b="1" dirty="0" smtClean="0">
                <a:solidFill>
                  <a:prstClr val="black"/>
                </a:solidFill>
                <a:hlinkClick r:id="rId3"/>
              </a:rPr>
              <a:t>"</a:t>
            </a:r>
            <a:endParaRPr lang="he-IL" sz="1000" dirty="0">
              <a:solidFill>
                <a:prstClr val="black"/>
              </a:solidFill>
            </a:endParaRPr>
          </a:p>
        </p:txBody>
      </p:sp>
      <p:sp>
        <p:nvSpPr>
          <p:cNvPr id="7" name="מציין מיקום של כותרת תחתונה 6"/>
          <p:cNvSpPr>
            <a:spLocks noGrp="1"/>
          </p:cNvSpPr>
          <p:nvPr>
            <p:ph type="ftr" sz="quarter" idx="11"/>
          </p:nvPr>
        </p:nvSpPr>
        <p:spPr>
          <a:xfrm>
            <a:off x="396137" y="6381328"/>
            <a:ext cx="5256399" cy="365125"/>
          </a:xfrm>
        </p:spPr>
        <p:txBody>
          <a:bodyPr/>
          <a:lstStyle/>
          <a:p>
            <a:r>
              <a:rPr lang="he-IL" dirty="0" smtClean="0"/>
              <a:t>צוות פדגוגי , מדור חינוך מיוחד , מרכז </a:t>
            </a:r>
            <a:r>
              <a:rPr lang="he-IL" dirty="0" err="1" smtClean="0"/>
              <a:t>פסג"ה</a:t>
            </a:r>
            <a:r>
              <a:rPr lang="he-IL" dirty="0" smtClean="0"/>
              <a:t>  ירושלים - תשע"ה</a:t>
            </a:r>
            <a:endParaRPr lang="he-IL" dirty="0"/>
          </a:p>
        </p:txBody>
      </p:sp>
    </p:spTree>
    <p:extLst>
      <p:ext uri="{BB962C8B-B14F-4D97-AF65-F5344CB8AC3E}">
        <p14:creationId xmlns:p14="http://schemas.microsoft.com/office/powerpoint/2010/main" val="2758203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79512" y="188640"/>
            <a:ext cx="8784976" cy="1008112"/>
          </a:xfrm>
          <a:noFill/>
        </p:spPr>
        <p:txBody>
          <a:bodyPr>
            <a:normAutofit fontScale="90000"/>
          </a:bodyPr>
          <a:lstStyle/>
          <a:p>
            <a:r>
              <a:rPr lang="he-IL" b="1" dirty="0" smtClean="0">
                <a:latin typeface="David" panose="020E0502060401010101" pitchFamily="34" charset="-79"/>
                <a:cs typeface="David" panose="020E0502060401010101" pitchFamily="34" charset="-79"/>
              </a:rPr>
              <a:t> </a:t>
            </a:r>
            <a:br>
              <a:rPr lang="he-IL" b="1" dirty="0" smtClean="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
            </a:r>
            <a:br>
              <a:rPr lang="he-IL" b="1" dirty="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
            </a:r>
            <a:br>
              <a:rPr lang="he-IL" b="1" dirty="0" smtClean="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
            </a:r>
            <a:br>
              <a:rPr lang="he-IL" b="1" dirty="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
            </a:r>
            <a:br>
              <a:rPr lang="he-IL" b="1" dirty="0" smtClean="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
            </a:r>
            <a:br>
              <a:rPr lang="he-IL" b="1" dirty="0" smtClean="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
            </a:r>
            <a:br>
              <a:rPr lang="he-IL" b="1" dirty="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
            </a:r>
            <a:br>
              <a:rPr lang="he-IL" b="1" dirty="0" smtClean="0">
                <a:latin typeface="David" panose="020E0502060401010101" pitchFamily="34" charset="-79"/>
                <a:cs typeface="David" panose="020E0502060401010101" pitchFamily="34" charset="-79"/>
              </a:rPr>
            </a:br>
            <a:r>
              <a:rPr lang="he-IL" b="1" dirty="0" smtClean="0">
                <a:latin typeface="David" panose="020E0502060401010101" pitchFamily="34" charset="-79"/>
                <a:cs typeface="David" panose="020E0502060401010101" pitchFamily="34" charset="-79"/>
              </a:rPr>
              <a:t> </a:t>
            </a:r>
            <a:r>
              <a:rPr lang="he-IL" sz="5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ea typeface="+mn-ea"/>
                <a:cs typeface="David" panose="020E0502060401010101" pitchFamily="34" charset="-79"/>
              </a:rPr>
              <a:t>עקרונות</a:t>
            </a:r>
            <a:r>
              <a:rPr lang="he-IL" sz="4900" b="1" dirty="0" smtClean="0">
                <a:latin typeface="David" panose="020E0502060401010101" pitchFamily="34" charset="-79"/>
                <a:cs typeface="David" panose="020E0502060401010101" pitchFamily="34" charset="-79"/>
              </a:rPr>
              <a:t> </a:t>
            </a:r>
            <a:r>
              <a:rPr lang="he-IL" sz="5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anose="020E0502060401010101" pitchFamily="34" charset="-79"/>
                <a:ea typeface="+mn-ea"/>
                <a:cs typeface="David" panose="020E0502060401010101" pitchFamily="34" charset="-79"/>
              </a:rPr>
              <a:t>הלמידה המשמעותית</a:t>
            </a:r>
          </a:p>
        </p:txBody>
      </p:sp>
      <p:sp>
        <p:nvSpPr>
          <p:cNvPr id="3" name="כותרת משנה 2"/>
          <p:cNvSpPr>
            <a:spLocks noGrp="1"/>
          </p:cNvSpPr>
          <p:nvPr>
            <p:ph type="subTitle" idx="1"/>
          </p:nvPr>
        </p:nvSpPr>
        <p:spPr>
          <a:xfrm>
            <a:off x="395536" y="1052736"/>
            <a:ext cx="8568952" cy="792088"/>
          </a:xfrm>
        </p:spPr>
        <p:txBody>
          <a:bodyPr>
            <a:noAutofit/>
          </a:bodyPr>
          <a:lstStyle/>
          <a:p>
            <a:r>
              <a:rPr lang="he-IL" sz="4000" dirty="0" smtClean="0">
                <a:solidFill>
                  <a:srgbClr val="002060"/>
                </a:solidFill>
              </a:rPr>
              <a:t> </a:t>
            </a:r>
            <a:r>
              <a:rPr lang="he-IL" sz="2400" b="1" dirty="0" smtClean="0">
                <a:solidFill>
                  <a:schemeClr val="accent6">
                    <a:lumMod val="50000"/>
                  </a:schemeClr>
                </a:solidFill>
                <a:latin typeface="David" panose="020E0502060401010101" pitchFamily="34" charset="-79"/>
                <a:cs typeface="David" panose="020E0502060401010101" pitchFamily="34" charset="-79"/>
                <a:hlinkClick r:id="rId2"/>
              </a:rPr>
              <a:t>למעבר לסרטון על למידה </a:t>
            </a:r>
            <a:r>
              <a:rPr lang="he-IL" sz="2400" b="1" dirty="0">
                <a:solidFill>
                  <a:schemeClr val="accent6">
                    <a:lumMod val="50000"/>
                  </a:schemeClr>
                </a:solidFill>
                <a:latin typeface="David" panose="020E0502060401010101" pitchFamily="34" charset="-79"/>
                <a:cs typeface="David" panose="020E0502060401010101" pitchFamily="34" charset="-79"/>
                <a:hlinkClick r:id="rId2"/>
              </a:rPr>
              <a:t>משמעותית </a:t>
            </a:r>
            <a:r>
              <a:rPr lang="he-IL" sz="2400" b="1" dirty="0" smtClean="0">
                <a:solidFill>
                  <a:schemeClr val="accent6">
                    <a:lumMod val="50000"/>
                  </a:schemeClr>
                </a:solidFill>
                <a:latin typeface="David" panose="020E0502060401010101" pitchFamily="34" charset="-79"/>
                <a:cs typeface="David" panose="020E0502060401010101" pitchFamily="34" charset="-79"/>
                <a:hlinkClick r:id="rId2"/>
              </a:rPr>
              <a:t>מאת </a:t>
            </a:r>
            <a:r>
              <a:rPr lang="he-IL" sz="2400" b="1" dirty="0" err="1" smtClean="0">
                <a:solidFill>
                  <a:schemeClr val="accent6">
                    <a:lumMod val="50000"/>
                  </a:schemeClr>
                </a:solidFill>
                <a:latin typeface="David" panose="020E0502060401010101" pitchFamily="34" charset="-79"/>
                <a:cs typeface="David" panose="020E0502060401010101" pitchFamily="34" charset="-79"/>
                <a:hlinkClick r:id="rId2"/>
              </a:rPr>
              <a:t>פרפ</a:t>
            </a:r>
            <a:r>
              <a:rPr lang="he-IL" sz="2400" b="1" dirty="0">
                <a:solidFill>
                  <a:schemeClr val="accent6">
                    <a:lumMod val="50000"/>
                  </a:schemeClr>
                </a:solidFill>
                <a:latin typeface="David" panose="020E0502060401010101" pitchFamily="34" charset="-79"/>
                <a:cs typeface="David" panose="020E0502060401010101" pitchFamily="34" charset="-79"/>
                <a:hlinkClick r:id="rId2"/>
              </a:rPr>
              <a:t>' יורם </a:t>
            </a:r>
            <a:r>
              <a:rPr lang="he-IL" sz="2400" b="1" dirty="0" smtClean="0">
                <a:solidFill>
                  <a:schemeClr val="accent6">
                    <a:lumMod val="50000"/>
                  </a:schemeClr>
                </a:solidFill>
                <a:latin typeface="David" panose="020E0502060401010101" pitchFamily="34" charset="-79"/>
                <a:cs typeface="David" panose="020E0502060401010101" pitchFamily="34" charset="-79"/>
                <a:hlinkClick r:id="rId2"/>
              </a:rPr>
              <a:t>הרפז -לחץ כאן</a:t>
            </a:r>
            <a:endParaRPr lang="he-IL" sz="2400" dirty="0">
              <a:solidFill>
                <a:srgbClr val="002060"/>
              </a:solidFill>
              <a:latin typeface="David" panose="020E0502060401010101" pitchFamily="34" charset="-79"/>
              <a:cs typeface="David" panose="020E0502060401010101" pitchFamily="34" charset="-79"/>
            </a:endParaRPr>
          </a:p>
        </p:txBody>
      </p:sp>
      <p:sp>
        <p:nvSpPr>
          <p:cNvPr id="6" name="מציין מיקום של כותרת תחתונה 5"/>
          <p:cNvSpPr>
            <a:spLocks noGrp="1"/>
          </p:cNvSpPr>
          <p:nvPr>
            <p:ph type="ftr" sz="quarter" idx="11"/>
          </p:nvPr>
        </p:nvSpPr>
        <p:spPr>
          <a:xfrm>
            <a:off x="4568175" y="6342185"/>
            <a:ext cx="4151621" cy="365125"/>
          </a:xfrm>
        </p:spPr>
        <p:txBody>
          <a:bodyPr/>
          <a:lstStyle/>
          <a:p>
            <a:r>
              <a:rPr lang="he-IL" dirty="0" smtClean="0"/>
              <a:t>השתלמות מקוונת בהבעה בעל פה - תשע"ה -עדה מאורי</a:t>
            </a:r>
            <a:endParaRPr lang="he-IL"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884" y="4725143"/>
            <a:ext cx="25431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251520" y="1916832"/>
            <a:ext cx="8604448" cy="3200876"/>
          </a:xfrm>
          <a:prstGeom prst="rect">
            <a:avLst/>
          </a:prstGeom>
        </p:spPr>
        <p:txBody>
          <a:bodyPr wrap="square">
            <a:spAutoFit/>
          </a:bodyPr>
          <a:lstStyle/>
          <a:p>
            <a:r>
              <a:rPr lang="he-IL" sz="2000" b="1" dirty="0" smtClean="0">
                <a:solidFill>
                  <a:srgbClr val="002060"/>
                </a:solidFill>
                <a:latin typeface="David" panose="020E0502060401010101" pitchFamily="34" charset="-79"/>
                <a:cs typeface="David" panose="020E0502060401010101" pitchFamily="34" charset="-79"/>
              </a:rPr>
              <a:t>ערך </a:t>
            </a:r>
            <a:r>
              <a:rPr lang="he-IL" sz="2000" dirty="0" smtClean="0">
                <a:solidFill>
                  <a:srgbClr val="002060"/>
                </a:solidFill>
                <a:latin typeface="David" panose="020E0502060401010101" pitchFamily="34" charset="-79"/>
                <a:cs typeface="David" panose="020E0502060401010101" pitchFamily="34" charset="-79"/>
              </a:rPr>
              <a:t>-</a:t>
            </a:r>
            <a:r>
              <a:rPr lang="he-IL" dirty="0" smtClean="0">
                <a:solidFill>
                  <a:srgbClr val="002060"/>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תהליכי ההוראה, הלמידה וההערכה מחוברים לעולמו הערכי של הלומד ונותנים לו משמעות במובן של החיים הראויים </a:t>
            </a:r>
            <a:r>
              <a:rPr lang="he-IL" dirty="0" smtClean="0">
                <a:solidFill>
                  <a:srgbClr val="002060"/>
                </a:solidFill>
                <a:latin typeface="David" panose="020E0502060401010101" pitchFamily="34" charset="-79"/>
                <a:cs typeface="David" panose="020E0502060401010101" pitchFamily="34" charset="-79"/>
              </a:rPr>
              <a:t>לחיותם</a:t>
            </a:r>
            <a:r>
              <a:rPr lang="en-US" dirty="0" smtClean="0">
                <a:solidFill>
                  <a:srgbClr val="002060"/>
                </a:solidFill>
                <a:latin typeface="David" panose="020E0502060401010101" pitchFamily="34" charset="-79"/>
                <a:cs typeface="David" panose="020E0502060401010101" pitchFamily="34" charset="-79"/>
              </a:rPr>
              <a:t> </a:t>
            </a:r>
            <a:endParaRPr lang="he-IL" dirty="0" smtClean="0">
              <a:solidFill>
                <a:srgbClr val="002060"/>
              </a:solidFill>
              <a:latin typeface="David" panose="020E0502060401010101" pitchFamily="34" charset="-79"/>
              <a:cs typeface="David" panose="020E0502060401010101" pitchFamily="34" charset="-79"/>
            </a:endParaRPr>
          </a:p>
          <a:p>
            <a:r>
              <a:rPr lang="he-IL" dirty="0" smtClean="0">
                <a:solidFill>
                  <a:srgbClr val="002060"/>
                </a:solidFill>
                <a:latin typeface="David" panose="020E0502060401010101" pitchFamily="34" charset="-79"/>
                <a:cs typeface="David" panose="020E0502060401010101" pitchFamily="34" charset="-79"/>
              </a:rPr>
              <a:t>הלומד </a:t>
            </a:r>
            <a:r>
              <a:rPr lang="he-IL" dirty="0">
                <a:solidFill>
                  <a:srgbClr val="002060"/>
                </a:solidFill>
                <a:latin typeface="David" panose="020E0502060401010101" pitchFamily="34" charset="-79"/>
                <a:cs typeface="David" panose="020E0502060401010101" pitchFamily="34" charset="-79"/>
              </a:rPr>
              <a:t>חש שלנלמד יש משמעות וחשיבות לגביו ברמה האישית והכללית. בחירתו בנלמד נעשית בתהליך ביקורתי אישי</a:t>
            </a:r>
            <a:r>
              <a:rPr lang="en-US" dirty="0" smtClean="0">
                <a:solidFill>
                  <a:srgbClr val="002060"/>
                </a:solidFill>
                <a:latin typeface="David" panose="020E0502060401010101" pitchFamily="34" charset="-79"/>
                <a:cs typeface="David" panose="020E0502060401010101" pitchFamily="34" charset="-79"/>
              </a:rPr>
              <a:t>.</a:t>
            </a:r>
            <a:endParaRPr lang="he-IL" dirty="0" smtClean="0">
              <a:solidFill>
                <a:srgbClr val="002060"/>
              </a:solidFill>
              <a:latin typeface="David" panose="020E0502060401010101" pitchFamily="34" charset="-79"/>
              <a:cs typeface="David" panose="020E0502060401010101" pitchFamily="34" charset="-79"/>
            </a:endParaRPr>
          </a:p>
          <a:p>
            <a:r>
              <a:rPr lang="he-IL" sz="2000" b="1" dirty="0" smtClean="0">
                <a:solidFill>
                  <a:srgbClr val="002060"/>
                </a:solidFill>
                <a:latin typeface="David" panose="020E0502060401010101" pitchFamily="34" charset="-79"/>
                <a:cs typeface="David" panose="020E0502060401010101" pitchFamily="34" charset="-79"/>
              </a:rPr>
              <a:t>מעורבות </a:t>
            </a:r>
            <a:r>
              <a:rPr lang="he-IL" sz="2000" dirty="0" smtClean="0">
                <a:solidFill>
                  <a:srgbClr val="002060"/>
                </a:solidFill>
                <a:latin typeface="David" panose="020E0502060401010101" pitchFamily="34" charset="-79"/>
                <a:cs typeface="David" panose="020E0502060401010101" pitchFamily="34" charset="-79"/>
              </a:rPr>
              <a:t>-</a:t>
            </a:r>
            <a:r>
              <a:rPr lang="he-IL" dirty="0" smtClean="0">
                <a:solidFill>
                  <a:srgbClr val="002060"/>
                </a:solidFill>
                <a:latin typeface="David" panose="020E0502060401010101" pitchFamily="34" charset="-79"/>
                <a:cs typeface="David" panose="020E0502060401010101" pitchFamily="34" charset="-79"/>
              </a:rPr>
              <a:t>  </a:t>
            </a:r>
            <a:r>
              <a:rPr lang="he-IL" dirty="0">
                <a:solidFill>
                  <a:srgbClr val="002060"/>
                </a:solidFill>
                <a:latin typeface="David" panose="020E0502060401010101" pitchFamily="34" charset="-79"/>
                <a:cs typeface="David" panose="020E0502060401010101" pitchFamily="34" charset="-79"/>
              </a:rPr>
              <a:t>הלומד פעיל, לומד מתוך סקרנות, תשוקה, חדווה והשקעה פנימית. יש היבט משמעותי של בחירה חופשית בתהליך הלמידה. הלומד מגלה מוטיבציה, מבצע את המשימות, יוזם הרחבה והעמקה של הנושא הנלמד ודברים נוספים</a:t>
            </a:r>
            <a:r>
              <a:rPr lang="he-IL" dirty="0" smtClean="0">
                <a:solidFill>
                  <a:srgbClr val="002060"/>
                </a:solidFill>
                <a:latin typeface="David" panose="020E0502060401010101" pitchFamily="34" charset="-79"/>
                <a:cs typeface="David" panose="020E0502060401010101" pitchFamily="34" charset="-79"/>
              </a:rPr>
              <a:t>.</a:t>
            </a:r>
          </a:p>
          <a:p>
            <a:r>
              <a:rPr lang="he-IL" sz="2000" b="1" dirty="0" smtClean="0">
                <a:solidFill>
                  <a:srgbClr val="002060"/>
                </a:solidFill>
                <a:latin typeface="David" panose="020E0502060401010101" pitchFamily="34" charset="-79"/>
                <a:cs typeface="David" panose="020E0502060401010101" pitchFamily="34" charset="-79"/>
              </a:rPr>
              <a:t>רלוונטיות</a:t>
            </a:r>
            <a:r>
              <a:rPr lang="he-IL" dirty="0" smtClean="0">
                <a:solidFill>
                  <a:srgbClr val="002060"/>
                </a:solidFill>
                <a:latin typeface="David" panose="020E0502060401010101" pitchFamily="34" charset="-79"/>
                <a:cs typeface="David" panose="020E0502060401010101" pitchFamily="34" charset="-79"/>
              </a:rPr>
              <a:t> - </a:t>
            </a:r>
            <a:r>
              <a:rPr lang="he-IL" dirty="0">
                <a:solidFill>
                  <a:srgbClr val="002060"/>
                </a:solidFill>
                <a:latin typeface="David" panose="020E0502060401010101" pitchFamily="34" charset="-79"/>
                <a:cs typeface="David" panose="020E0502060401010101" pitchFamily="34" charset="-79"/>
              </a:rPr>
              <a:t>תהליכי ההוראה, הלמידה וההערכה רלוונטיים לחיי </a:t>
            </a:r>
            <a:r>
              <a:rPr lang="he-IL" dirty="0" smtClean="0">
                <a:solidFill>
                  <a:srgbClr val="002060"/>
                </a:solidFill>
                <a:latin typeface="David" panose="020E0502060401010101" pitchFamily="34" charset="-79"/>
                <a:cs typeface="David" panose="020E0502060401010101" pitchFamily="34" charset="-79"/>
              </a:rPr>
              <a:t>הלומד, </a:t>
            </a:r>
            <a:r>
              <a:rPr lang="he-IL" dirty="0">
                <a:solidFill>
                  <a:srgbClr val="002060"/>
                </a:solidFill>
                <a:latin typeface="David" panose="020E0502060401010101" pitchFamily="34" charset="-79"/>
                <a:cs typeface="David" panose="020E0502060401010101" pitchFamily="34" charset="-79"/>
              </a:rPr>
              <a:t>לסוגיות המעסיקות </a:t>
            </a:r>
            <a:r>
              <a:rPr lang="he-IL" dirty="0" smtClean="0">
                <a:solidFill>
                  <a:srgbClr val="002060"/>
                </a:solidFill>
                <a:latin typeface="David" panose="020E0502060401010101" pitchFamily="34" charset="-79"/>
                <a:cs typeface="David" panose="020E0502060401010101" pitchFamily="34" charset="-79"/>
              </a:rPr>
              <a:t>אותו ולעולמו החומרי</a:t>
            </a:r>
            <a:r>
              <a:rPr lang="he-IL" dirty="0">
                <a:solidFill>
                  <a:srgbClr val="002060"/>
                </a:solidFill>
                <a:latin typeface="David" panose="020E0502060401010101" pitchFamily="34" charset="-79"/>
                <a:cs typeface="David" panose="020E0502060401010101" pitchFamily="34" charset="-79"/>
              </a:rPr>
              <a:t>, הבינאישי והחברתי </a:t>
            </a:r>
            <a:r>
              <a:rPr lang="he-IL" dirty="0" smtClean="0">
                <a:solidFill>
                  <a:srgbClr val="002060"/>
                </a:solidFill>
                <a:latin typeface="David" panose="020E0502060401010101" pitchFamily="34" charset="-79"/>
                <a:cs typeface="David" panose="020E0502060401010101" pitchFamily="34" charset="-79"/>
              </a:rPr>
              <a:t>סביבו. </a:t>
            </a:r>
            <a:r>
              <a:rPr lang="he-IL" dirty="0">
                <a:solidFill>
                  <a:srgbClr val="002060"/>
                </a:solidFill>
                <a:latin typeface="David" panose="020E0502060401010101" pitchFamily="34" charset="-79"/>
                <a:cs typeface="David" panose="020E0502060401010101" pitchFamily="34" charset="-79"/>
              </a:rPr>
              <a:t>הלומד סבור שהנלמד נותן מענה לצרכיו </a:t>
            </a:r>
            <a:r>
              <a:rPr lang="he-IL" dirty="0" smtClean="0">
                <a:solidFill>
                  <a:srgbClr val="002060"/>
                </a:solidFill>
                <a:latin typeface="David" panose="020E0502060401010101" pitchFamily="34" charset="-79"/>
                <a:cs typeface="David" panose="020E0502060401010101" pitchFamily="34" charset="-79"/>
              </a:rPr>
              <a:t>השונים בחיי היום יום.  </a:t>
            </a:r>
          </a:p>
          <a:p>
            <a:r>
              <a:rPr lang="he-IL" sz="1400" b="1" dirty="0" smtClean="0">
                <a:solidFill>
                  <a:srgbClr val="002060"/>
                </a:solidFill>
                <a:latin typeface="David" panose="020E0502060401010101" pitchFamily="34" charset="-79"/>
                <a:cs typeface="David" panose="020E0502060401010101" pitchFamily="34" charset="-79"/>
              </a:rPr>
              <a:t>( מתוך מסמך המזכירות הפדגוגית)</a:t>
            </a:r>
            <a:r>
              <a:rPr lang="he-IL" sz="1600" b="1" dirty="0" smtClean="0">
                <a:solidFill>
                  <a:srgbClr val="002060"/>
                </a:solidFill>
                <a:latin typeface="David" panose="020E0502060401010101" pitchFamily="34" charset="-79"/>
                <a:cs typeface="David" panose="020E0502060401010101" pitchFamily="34" charset="-79"/>
              </a:rPr>
              <a:t>  </a:t>
            </a:r>
            <a:endParaRPr lang="he-IL" sz="1600" b="1" dirty="0">
              <a:solidFill>
                <a:srgbClr val="002060"/>
              </a:solidFill>
            </a:endParaRPr>
          </a:p>
        </p:txBody>
      </p:sp>
    </p:spTree>
    <p:extLst>
      <p:ext uri="{BB962C8B-B14F-4D97-AF65-F5344CB8AC3E}">
        <p14:creationId xmlns:p14="http://schemas.microsoft.com/office/powerpoint/2010/main" val="863331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2424</TotalTime>
  <Words>1856</Words>
  <Application>Microsoft Office PowerPoint</Application>
  <PresentationFormat>‫הצגה על המסך (4:3)</PresentationFormat>
  <Paragraphs>252</Paragraphs>
  <Slides>29</Slides>
  <Notes>2</Notes>
  <HiddenSlides>15</HiddenSlides>
  <MMClips>0</MMClips>
  <ScaleCrop>false</ScaleCrop>
  <HeadingPairs>
    <vt:vector size="4" baseType="variant">
      <vt:variant>
        <vt:lpstr>ערכת נושא</vt:lpstr>
      </vt:variant>
      <vt:variant>
        <vt:i4>1</vt:i4>
      </vt:variant>
      <vt:variant>
        <vt:lpstr>כותרות שקופיות</vt:lpstr>
      </vt:variant>
      <vt:variant>
        <vt:i4>29</vt:i4>
      </vt:variant>
    </vt:vector>
  </HeadingPairs>
  <TitlesOfParts>
    <vt:vector size="30" baseType="lpstr">
      <vt:lpstr>Spring</vt:lpstr>
      <vt:lpstr>רכיבי השיעור המיטבי  ללמידה משמעותית הצעה לסדנה </vt:lpstr>
      <vt:lpstr>שיחזור חוויית למידה </vt:lpstr>
      <vt:lpstr>מצגת של PowerPoint</vt:lpstr>
      <vt:lpstr>מצגת של PowerPoint</vt:lpstr>
      <vt:lpstr>מצגת של PowerPoint</vt:lpstr>
      <vt:lpstr>מצגת של PowerPoint</vt:lpstr>
      <vt:lpstr>מצגת של PowerPoint</vt:lpstr>
      <vt:lpstr>מצגת של PowerPoint</vt:lpstr>
      <vt:lpstr>          עקרונות הלמידה המשמעותית</vt:lpstr>
      <vt:lpstr>שיקולי דעת בבחירת פעילויות לימודיות</vt:lpstr>
      <vt:lpstr>מצגת של PowerPoint</vt:lpstr>
      <vt:lpstr>סביבה לימודית מותאמת</vt:lpstr>
      <vt:lpstr>הצגת נושא השיעור הצגת מטרת השיעור ומהלכו </vt:lpstr>
      <vt:lpstr>למידה בהקשר וברצף חיבור לידע קודם ולהקשר תוכני</vt:lpstr>
      <vt:lpstr>הצגת מקור הידע (טקסט כתוב, טקסט חזותי,  מקוון, מצגת, ספר)</vt:lpstr>
      <vt:lpstr>שימוש בטקסט במדדי ההבנה השונים</vt:lpstr>
      <vt:lpstr>הזדמנויות למידה מגוונות  תוך מתן עצמאות לתלמיד (שיח דבור, תקשוב, דף עבודה,  משחק, משימה, יצירה ואומנות)</vt:lpstr>
      <vt:lpstr>מתן אפשרויות בחירה  לתלמידים</vt:lpstr>
      <vt:lpstr>התייחסות דיפרנציאלית  ומתן ביטוי לתל"א</vt:lpstr>
      <vt:lpstr>תלמידים מובילים יחידה בשיעור  כחלק מביטוי להרגלי למידה עצמאית</vt:lpstr>
      <vt:lpstr>דגמי שיח מגוונים בשילוב  רכיבי חשיבה מסדר גבוה  </vt:lpstr>
      <vt:lpstr>היבטים רגשיים בתכני  ובתהליכי הלמידה  (ביטוי לרגשות עידוד, שיקוף ומתן משוב)</vt:lpstr>
      <vt:lpstr>המשגת והכללת הידע החדש מטה קוגניציה (מורה ותלמידים)</vt:lpstr>
      <vt:lpstr>חיבור למשמעות  ורלוונטיות של התלמידים</vt:lpstr>
      <vt:lpstr>ניהול ושיתוף הצוות בתהליך הלמידה </vt:lpstr>
      <vt:lpstr>סיכום שיעור בהובלת התלמידים  (מה למדנו חדש שלא ידענו קודם)</vt:lpstr>
      <vt:lpstr>מצגת של PowerPoint</vt:lpstr>
      <vt:lpstr>מצגת של PowerPoint</vt:lpstr>
      <vt:lpstr>בבליוגרפיה</vt:lpstr>
    </vt:vector>
  </TitlesOfParts>
  <Company>mahad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meuhad</dc:creator>
  <cp:lastModifiedBy>מרים וייל</cp:lastModifiedBy>
  <cp:revision>120</cp:revision>
  <cp:lastPrinted>2014-09-02T08:53:34Z</cp:lastPrinted>
  <dcterms:created xsi:type="dcterms:W3CDTF">2013-10-15T14:03:07Z</dcterms:created>
  <dcterms:modified xsi:type="dcterms:W3CDTF">2015-02-20T12:24:10Z</dcterms:modified>
</cp:coreProperties>
</file>